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8" r:id="rId4"/>
    <p:sldId id="285" r:id="rId5"/>
    <p:sldId id="289" r:id="rId6"/>
    <p:sldId id="290" r:id="rId7"/>
    <p:sldId id="272" r:id="rId8"/>
    <p:sldId id="273" r:id="rId9"/>
    <p:sldId id="286" r:id="rId10"/>
    <p:sldId id="267" r:id="rId11"/>
    <p:sldId id="281" r:id="rId12"/>
    <p:sldId id="271" r:id="rId13"/>
    <p:sldId id="259" r:id="rId14"/>
    <p:sldId id="268" r:id="rId15"/>
    <p:sldId id="291" r:id="rId16"/>
    <p:sldId id="261" r:id="rId17"/>
    <p:sldId id="266" r:id="rId18"/>
    <p:sldId id="292" r:id="rId19"/>
    <p:sldId id="280" r:id="rId20"/>
    <p:sldId id="264" r:id="rId21"/>
    <p:sldId id="269" r:id="rId22"/>
    <p:sldId id="284" r:id="rId23"/>
    <p:sldId id="287" r:id="rId24"/>
    <p:sldId id="265" r:id="rId25"/>
    <p:sldId id="260" r:id="rId26"/>
    <p:sldId id="258" r:id="rId27"/>
    <p:sldId id="28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00"/>
    <a:srgbClr val="076673"/>
    <a:srgbClr val="D62442"/>
    <a:srgbClr val="00609C"/>
    <a:srgbClr val="EF85BA"/>
    <a:srgbClr val="F0849E"/>
    <a:srgbClr val="DF77D8"/>
    <a:srgbClr val="D038C5"/>
    <a:srgbClr val="FFC819"/>
    <a:srgbClr val="F8F45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3" autoAdjust="0"/>
    <p:restoredTop sz="94265" autoAdjust="0"/>
  </p:normalViewPr>
  <p:slideViewPr>
    <p:cSldViewPr snapToGrid="0">
      <p:cViewPr>
        <p:scale>
          <a:sx n="50" d="100"/>
          <a:sy n="50" d="100"/>
        </p:scale>
        <p:origin x="402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D11C30-53D5-3DC5-DCB5-BAAA95D92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4ADF8A9-A6E1-0DC5-07FF-466CE441E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98F57F7-195B-4882-9109-CCB8BE267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2EBA-BFB8-4434-A0B8-61B54488C591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AACDBB-8847-1FA6-EE93-7BEFECA1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AE5929-B978-3A2A-7DBA-ED5203BC2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D88A-EF3E-4612-9284-707673BDA8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875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E04B22-1526-D51D-EC22-B5A29FA0F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3EAD0DA-84D1-F477-FEA2-B049D57AFE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A9EC0C-DC22-F1AE-FC20-8B9E43264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2EBA-BFB8-4434-A0B8-61B54488C591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CD44C4-01D1-6C85-527B-59BC2FF26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99650E-C27B-75DE-4873-BDC1B5BF9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D88A-EF3E-4612-9284-707673BDA8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9204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E1E6809-C2A5-806C-617A-80534FBE40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9D86278-BADD-6D09-B023-ED777BED7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A0F8DFA-6328-5640-E33F-C8BBA7E24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2EBA-BFB8-4434-A0B8-61B54488C591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372BD9E-5D87-93DB-5F82-42F61162A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B740B2-B7CC-66ED-608D-66C2C5DB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D88A-EF3E-4612-9284-707673BDA8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874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564549-8F74-DD35-DC2A-095773EE3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E561E9-0B00-CB87-8051-740899628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3FD9024-9F89-1C0D-C1AB-1BE93F18B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2EBA-BFB8-4434-A0B8-61B54488C591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A7DAB93-60A0-62E0-C217-E46F76D8B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02FCE0-EF18-6CB5-A927-9903D9461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D88A-EF3E-4612-9284-707673BDA8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620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37C0A2-D640-0D31-DD2B-97E33FBA8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AFC9D02-6F17-F343-9AD3-16C841D55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B266694-46D3-A599-3CDF-1C48076A2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2EBA-BFB8-4434-A0B8-61B54488C591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A37B0BB-2023-966F-5087-0557C0BB0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7CC06A-0201-ECD0-18D1-90B1E3878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D88A-EF3E-4612-9284-707673BDA8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0040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0D9A75-E7F5-058B-EF57-1B729172D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5C8D0C-546F-B6CD-9F74-B73781CF96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AE1A7D1-87C0-551C-EA86-19DE73F5D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1440483-6B0F-05CF-C955-1D8F3DF32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2EBA-BFB8-4434-A0B8-61B54488C591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45A9E04-1449-CA13-4F8A-FB6690234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9B32617-5DC4-FEDE-B79D-CF39C5691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D88A-EF3E-4612-9284-707673BDA8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071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9CBCFA-43E0-E836-A637-8AF169EC9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92B6D25-17D0-E594-515D-E529E55F2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C6D8709-5E88-2FB8-626C-9B618C667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BE52A2B-186B-1DC2-4CF5-316A0ECA2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ABF227D-12F5-95B4-FE43-9C416CC44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EB5243D-AEBC-A0C3-F517-441C5F73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2EBA-BFB8-4434-A0B8-61B54488C591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C562B3A-27AD-C58D-67D0-25F6511E2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51F4980-5383-4AF6-717D-4F524686F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D88A-EF3E-4612-9284-707673BDA8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721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0AB961-55F2-1118-9A5F-CF9A607C7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926720F-0631-94AA-561F-5F9ACE6CA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2EBA-BFB8-4434-A0B8-61B54488C591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96C5BFF-6841-5995-DA41-86E7D94F9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0DB3080-4408-FDFE-8E09-F7E28014C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D88A-EF3E-4612-9284-707673BDA8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956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08159A0-F64E-7057-F5BE-2F7756C32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2EBA-BFB8-4434-A0B8-61B54488C591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23EFA6F-5682-DE0D-AB24-6B52BF7CB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E478386-4737-7B8D-27CA-691784C4D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D88A-EF3E-4612-9284-707673BDA8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6356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256E30-B8A6-8481-A978-12ADAD9A4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3761E5-0A15-CB8B-3212-82EE978DD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5926C57-2FFF-240D-B9C2-6F621FFB3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8D306BC-F25C-75C7-E26F-1D66658E4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2EBA-BFB8-4434-A0B8-61B54488C591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B8FE283-70F1-9A5A-233A-098D70BE4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6B626FD-9267-9450-4A79-C7B2FE057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D88A-EF3E-4612-9284-707673BDA8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292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E5147D-2B03-465F-4D79-0BD85ACB6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F59BD6A-8F1C-5285-64A7-DD92565A17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47B5863-5607-0F3E-37C0-C9F96BA16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7A273E6-3671-BA35-4396-4F7FC5665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2EBA-BFB8-4434-A0B8-61B54488C591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6F0E23C-6ECD-0D11-1AA2-4666EF6C5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C1C08A3-0325-1019-5770-FB2706889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9D88A-EF3E-4612-9284-707673BDA8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4622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699858-E86B-E092-B298-1D1053291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ED2509D-2D08-37F0-4E47-6BABC5363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A596453-FA0B-B328-7653-5D40D703FF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92EBA-BFB8-4434-A0B8-61B54488C591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37CF85-C13D-CF2C-6185-1AD1F2AE2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7A7FA0C-4DCA-1214-BB2E-E7C0D3624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9D88A-EF3E-4612-9284-707673BDA8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80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3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32.jpeg"/><Relationship Id="rId5" Type="http://schemas.openxmlformats.org/officeDocument/2006/relationships/image" Target="../media/image5.png"/><Relationship Id="rId10" Type="http://schemas.openxmlformats.org/officeDocument/2006/relationships/image" Target="../media/image31.png"/><Relationship Id="rId4" Type="http://schemas.openxmlformats.org/officeDocument/2006/relationships/image" Target="../media/image4.sv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4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39.jpeg"/><Relationship Id="rId5" Type="http://schemas.openxmlformats.org/officeDocument/2006/relationships/image" Target="../media/image9.svg"/><Relationship Id="rId10" Type="http://schemas.openxmlformats.org/officeDocument/2006/relationships/image" Target="../media/image38.png"/><Relationship Id="rId4" Type="http://schemas.openxmlformats.org/officeDocument/2006/relationships/image" Target="../media/image5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10" Type="http://schemas.openxmlformats.org/officeDocument/2006/relationships/image" Target="../media/image42.jpeg"/><Relationship Id="rId4" Type="http://schemas.openxmlformats.org/officeDocument/2006/relationships/image" Target="../media/image5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10" Type="http://schemas.openxmlformats.org/officeDocument/2006/relationships/image" Target="../media/image45.jpeg"/><Relationship Id="rId4" Type="http://schemas.openxmlformats.org/officeDocument/2006/relationships/image" Target="../media/image5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10" Type="http://schemas.openxmlformats.org/officeDocument/2006/relationships/image" Target="../media/image48.png"/><Relationship Id="rId4" Type="http://schemas.openxmlformats.org/officeDocument/2006/relationships/image" Target="../media/image5.png"/><Relationship Id="rId9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12" Type="http://schemas.openxmlformats.org/officeDocument/2006/relationships/image" Target="../media/image52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1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4.svg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7.svg"/><Relationship Id="rId5" Type="http://schemas.openxmlformats.org/officeDocument/2006/relationships/image" Target="../media/image9.svg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4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4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10" Type="http://schemas.openxmlformats.org/officeDocument/2006/relationships/image" Target="../media/image58.jpeg"/><Relationship Id="rId4" Type="http://schemas.openxmlformats.org/officeDocument/2006/relationships/image" Target="../media/image5.png"/><Relationship Id="rId9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4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5.png"/><Relationship Id="rId9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4.svg"/><Relationship Id="rId7" Type="http://schemas.openxmlformats.org/officeDocument/2006/relationships/image" Target="../media/image7.svg"/><Relationship Id="rId12" Type="http://schemas.openxmlformats.org/officeDocument/2006/relationships/image" Target="../media/image6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2.png"/><Relationship Id="rId5" Type="http://schemas.openxmlformats.org/officeDocument/2006/relationships/image" Target="../media/image9.svg"/><Relationship Id="rId10" Type="http://schemas.openxmlformats.org/officeDocument/2006/relationships/image" Target="../media/image61.png"/><Relationship Id="rId4" Type="http://schemas.openxmlformats.org/officeDocument/2006/relationships/image" Target="../media/image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4.png"/><Relationship Id="rId9" Type="http://schemas.openxmlformats.org/officeDocument/2006/relationships/image" Target="../media/image6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3.jpeg"/><Relationship Id="rId18" Type="http://schemas.openxmlformats.org/officeDocument/2006/relationships/image" Target="../media/image78.png"/><Relationship Id="rId3" Type="http://schemas.openxmlformats.org/officeDocument/2006/relationships/image" Target="../media/image4.svg"/><Relationship Id="rId7" Type="http://schemas.openxmlformats.org/officeDocument/2006/relationships/image" Target="../media/image7.svg"/><Relationship Id="rId12" Type="http://schemas.openxmlformats.org/officeDocument/2006/relationships/image" Target="../media/image72.jpeg"/><Relationship Id="rId17" Type="http://schemas.openxmlformats.org/officeDocument/2006/relationships/image" Target="../media/image77.png"/><Relationship Id="rId2" Type="http://schemas.openxmlformats.org/officeDocument/2006/relationships/image" Target="../media/image2.png"/><Relationship Id="rId16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1.jpeg"/><Relationship Id="rId5" Type="http://schemas.openxmlformats.org/officeDocument/2006/relationships/image" Target="../media/image9.svg"/><Relationship Id="rId15" Type="http://schemas.openxmlformats.org/officeDocument/2006/relationships/image" Target="../media/image75.jpeg"/><Relationship Id="rId10" Type="http://schemas.openxmlformats.org/officeDocument/2006/relationships/image" Target="../media/image70.jpeg"/><Relationship Id="rId4" Type="http://schemas.openxmlformats.org/officeDocument/2006/relationships/image" Target="../media/image5.png"/><Relationship Id="rId9" Type="http://schemas.openxmlformats.org/officeDocument/2006/relationships/image" Target="../media/image69.jpeg"/><Relationship Id="rId14" Type="http://schemas.openxmlformats.org/officeDocument/2006/relationships/image" Target="../media/image7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4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.svg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4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5.pn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5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7.jpeg"/><Relationship Id="rId5" Type="http://schemas.openxmlformats.org/officeDocument/2006/relationships/image" Target="../media/image9.svg"/><Relationship Id="rId10" Type="http://schemas.openxmlformats.org/officeDocument/2006/relationships/image" Target="../media/image26.jpeg"/><Relationship Id="rId4" Type="http://schemas.openxmlformats.org/officeDocument/2006/relationships/image" Target="../media/image5.pn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5.pn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C47A103-08D2-58C2-E88E-90D169F8A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72C64EE-AEFE-3969-3881-A8F00FAD7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6220" y="0"/>
            <a:ext cx="1041400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51AE2A1-C49E-91A2-11E2-C1645B7EE8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842" y="1259632"/>
            <a:ext cx="5361379" cy="49918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6968338" y="4775105"/>
            <a:ext cx="3661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ДОКЛАДЧИК:</a:t>
            </a:r>
          </a:p>
          <a:p>
            <a:pPr algn="ctr"/>
            <a:r>
              <a:rPr lang="ru-RU" sz="24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ОРЛОВ И.В.</a:t>
            </a:r>
            <a:endParaRPr lang="ru-RU" sz="2400" dirty="0">
              <a:solidFill>
                <a:srgbClr val="00609C"/>
              </a:solidFill>
              <a:latin typeface="Arial Black" pitchFamily="34" charset="0"/>
              <a:cs typeface="Adobe Devanagari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5517931" y="2184305"/>
            <a:ext cx="59882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ТЕМА ДОКЛАДА:</a:t>
            </a:r>
          </a:p>
          <a:p>
            <a:pPr algn="ctr"/>
            <a:r>
              <a:rPr lang="ru-RU" sz="40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«Что берем в лето?»</a:t>
            </a:r>
            <a:endParaRPr lang="ru-RU" sz="4000" dirty="0">
              <a:solidFill>
                <a:srgbClr val="00609C"/>
              </a:solidFill>
              <a:latin typeface="Arial Black" pitchFamily="34" charset="0"/>
              <a:cs typeface="Adobe Devanagari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67EB94C-F528-8EAA-4EE9-520D591293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27307" y="142504"/>
            <a:ext cx="10767527" cy="58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349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лако 14"/>
          <p:cNvSpPr/>
          <p:nvPr/>
        </p:nvSpPr>
        <p:spPr>
          <a:xfrm rot="21194445" flipH="1">
            <a:off x="6948986" y="2745477"/>
            <a:ext cx="4572000" cy="274320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ко 13"/>
          <p:cNvSpPr/>
          <p:nvPr/>
        </p:nvSpPr>
        <p:spPr>
          <a:xfrm rot="566612">
            <a:off x="1255594" y="2838737"/>
            <a:ext cx="4572000" cy="274320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3CA02FF-F412-A836-5BFA-80C470B67188}"/>
              </a:ext>
            </a:extLst>
          </p:cNvPr>
          <p:cNvSpPr/>
          <p:nvPr/>
        </p:nvSpPr>
        <p:spPr>
          <a:xfrm>
            <a:off x="1222310" y="877532"/>
            <a:ext cx="10767527" cy="54625"/>
          </a:xfrm>
          <a:prstGeom prst="rect">
            <a:avLst/>
          </a:prstGeom>
          <a:solidFill>
            <a:srgbClr val="006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4AEB81E-99BA-D7D2-5675-D275F7D2C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6220" y="0"/>
            <a:ext cx="10414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1A79068-3A60-2DF6-0A7C-E2F4F24C6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187546" y="4991878"/>
            <a:ext cx="2004453" cy="18661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67EB94C-F528-8EAA-4EE9-520D591293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22310" y="162239"/>
            <a:ext cx="10767527" cy="588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3507474" y="1131902"/>
            <a:ext cx="5672763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КОМПЛЕКСНАЯ ИНФОРМАЦИЯ О РЕБЕНКЕ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7274269" y="3626068"/>
            <a:ext cx="42347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  <a:cs typeface="Adobe Devanagari" pitchFamily="18" charset="0"/>
              </a:rPr>
              <a:t>КОНФИДЕНЦИАЛЬНОЕ</a:t>
            </a:r>
          </a:p>
          <a:p>
            <a:pPr algn="ctr"/>
            <a:r>
              <a:rPr lang="ru-RU" sz="2000" dirty="0" smtClean="0">
                <a:latin typeface="Arial Black" pitchFamily="34" charset="0"/>
                <a:cs typeface="Adobe Devanagari" pitchFamily="18" charset="0"/>
              </a:rPr>
              <a:t>ПИСЬМО</a:t>
            </a:r>
          </a:p>
          <a:p>
            <a:pPr algn="ctr"/>
            <a:r>
              <a:rPr lang="ru-RU" sz="2000" dirty="0" smtClean="0">
                <a:latin typeface="Arial Black" pitchFamily="34" charset="0"/>
                <a:cs typeface="Adobe Devanagari" pitchFamily="18" charset="0"/>
              </a:rPr>
              <a:t>ВОЖАТОМУ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1370359" y="3364330"/>
            <a:ext cx="4525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  <a:cs typeface="Adobe Devanagari" pitchFamily="18" charset="0"/>
              </a:rPr>
              <a:t>КОНФИДЕНЦИАЛЬНОЕ </a:t>
            </a:r>
          </a:p>
          <a:p>
            <a:pPr algn="ctr"/>
            <a:r>
              <a:rPr lang="ru-RU" sz="2000" dirty="0" smtClean="0">
                <a:latin typeface="Arial Black" pitchFamily="34" charset="0"/>
                <a:cs typeface="Adobe Devanagari" pitchFamily="18" charset="0"/>
              </a:rPr>
              <a:t>ПИСЬМО </a:t>
            </a:r>
          </a:p>
          <a:p>
            <a:pPr algn="ctr"/>
            <a:r>
              <a:rPr lang="ru-RU" sz="2000" dirty="0" smtClean="0">
                <a:latin typeface="Arial Black" pitchFamily="34" charset="0"/>
                <a:cs typeface="Adobe Devanagari" pitchFamily="18" charset="0"/>
              </a:rPr>
              <a:t>МЕДИЦИНСКОМУ</a:t>
            </a:r>
          </a:p>
          <a:p>
            <a:pPr algn="ctr"/>
            <a:r>
              <a:rPr lang="ru-RU" sz="2000" dirty="0" smtClean="0">
                <a:latin typeface="Arial Black" pitchFamily="34" charset="0"/>
                <a:cs typeface="Adobe Devanagari" pitchFamily="18" charset="0"/>
              </a:rPr>
              <a:t>РАБОТНИКУ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>
            <a:off x="5684294" y="3459706"/>
            <a:ext cx="1378423" cy="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991367" y="4244454"/>
            <a:ext cx="764275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660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4" name="Picture 12" descr="Открытый конверт с карточкой бумаги для заметок | Премиум векторы"/>
          <p:cNvPicPr>
            <a:picLocks noChangeAspect="1" noChangeArrowheads="1"/>
          </p:cNvPicPr>
          <p:nvPr/>
        </p:nvPicPr>
        <p:blipFill>
          <a:blip r:embed="rId2"/>
          <a:srcRect l="17960" t="14967" r="17840" b="19258"/>
          <a:stretch>
            <a:fillRect/>
          </a:stretch>
        </p:blipFill>
        <p:spPr bwMode="auto">
          <a:xfrm>
            <a:off x="8243247" y="2115403"/>
            <a:ext cx="3029803" cy="3104154"/>
          </a:xfrm>
          <a:prstGeom prst="rect">
            <a:avLst/>
          </a:prstGeom>
          <a:noFill/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3CA02FF-F412-A836-5BFA-80C470B67188}"/>
              </a:ext>
            </a:extLst>
          </p:cNvPr>
          <p:cNvSpPr/>
          <p:nvPr/>
        </p:nvSpPr>
        <p:spPr>
          <a:xfrm>
            <a:off x="1222310" y="877532"/>
            <a:ext cx="10767527" cy="54625"/>
          </a:xfrm>
          <a:prstGeom prst="rect">
            <a:avLst/>
          </a:prstGeom>
          <a:solidFill>
            <a:srgbClr val="006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4AEB81E-99BA-D7D2-5675-D275F7D2C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6220" y="0"/>
            <a:ext cx="10414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1A79068-3A60-2DF6-0A7C-E2F4F24C6B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187546" y="4991878"/>
            <a:ext cx="2004453" cy="18661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67EB94C-F528-8EAA-4EE9-520D591293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222310" y="162239"/>
            <a:ext cx="10767527" cy="588850"/>
          </a:xfrm>
          <a:prstGeom prst="rect">
            <a:avLst/>
          </a:prstGeom>
        </p:spPr>
      </p:pic>
      <p:sp>
        <p:nvSpPr>
          <p:cNvPr id="26626" name="AutoShape 2" descr="Юридическое сопровождение сделки в Казани, Москве, Санкт-Петербург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2" name="Picture 8" descr="Пазл пустой простой вектор квадрат из четырех отдельных частей | Премиум  векторы"/>
          <p:cNvPicPr>
            <a:picLocks noChangeAspect="1" noChangeArrowheads="1"/>
          </p:cNvPicPr>
          <p:nvPr/>
        </p:nvPicPr>
        <p:blipFill>
          <a:blip r:embed="rId9"/>
          <a:srcRect l="17750" t="18046" r="18264" b="18762"/>
          <a:stretch>
            <a:fillRect/>
          </a:stretch>
        </p:blipFill>
        <p:spPr bwMode="auto">
          <a:xfrm>
            <a:off x="1135118" y="993228"/>
            <a:ext cx="5770179" cy="5698646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931042" y="2031792"/>
            <a:ext cx="3136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  <a:cs typeface="Adobe Devanagari" pitchFamily="18" charset="0"/>
              </a:rPr>
              <a:t>ОСОБЕННОСТИ ЗДОРОВЬЯ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3879194" y="5171091"/>
            <a:ext cx="3562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  <a:cs typeface="Adobe Devanagari" pitchFamily="18" charset="0"/>
              </a:rPr>
              <a:t>СПОРТИВНЫЕ ДОСТИЖЕНИЯ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521137" y="5029199"/>
            <a:ext cx="3231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  <a:cs typeface="Adobe Devanagari" pitchFamily="18" charset="0"/>
              </a:rPr>
              <a:t>УВЛЕЧЕНИЯ</a:t>
            </a:r>
          </a:p>
          <a:p>
            <a:pPr algn="ctr"/>
            <a:r>
              <a:rPr lang="ru-RU" dirty="0" smtClean="0">
                <a:latin typeface="Arial Black" pitchFamily="34" charset="0"/>
                <a:cs typeface="Adobe Devanagari" pitchFamily="18" charset="0"/>
              </a:rPr>
              <a:t>ИНТЕРЕСЫ</a:t>
            </a:r>
          </a:p>
          <a:p>
            <a:pPr algn="ctr"/>
            <a:r>
              <a:rPr lang="ru-RU" dirty="0" smtClean="0">
                <a:latin typeface="Arial Black" pitchFamily="34" charset="0"/>
                <a:cs typeface="Adobe Devanagari" pitchFamily="18" charset="0"/>
              </a:rPr>
              <a:t>НАВЫКИ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5187733" y="2079088"/>
            <a:ext cx="1544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  <a:cs typeface="Adobe Devanagari" pitchFamily="18" charset="0"/>
              </a:rPr>
              <a:t>ХАРАКТЕР</a:t>
            </a:r>
          </a:p>
          <a:p>
            <a:pPr algn="ctr"/>
            <a:r>
              <a:rPr lang="ru-RU" dirty="0" smtClean="0">
                <a:latin typeface="Arial Black" pitchFamily="34" charset="0"/>
                <a:cs typeface="Adobe Devanagari" pitchFamily="18" charset="0"/>
              </a:rPr>
              <a:t>РЕБЕНКА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8338782" y="3137652"/>
            <a:ext cx="2874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dobe Devanagari" pitchFamily="18" charset="0"/>
              </a:rPr>
              <a:t>КОНФИДЕНЦИАЛЬНОЕ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dobe Devanagari" pitchFamily="18" charset="0"/>
              </a:rPr>
              <a:t>ПИСЬМО</a:t>
            </a:r>
          </a:p>
        </p:txBody>
      </p:sp>
      <p:pic>
        <p:nvPicPr>
          <p:cNvPr id="38914" name="Picture 2" descr="круглая иллюстрация логотипа красного и белого креста, евклидская икона  медицины медицины, красный крест освобождает, инфографика, текст, знак png  | PNGWing"/>
          <p:cNvPicPr>
            <a:picLocks noChangeAspect="1" noChangeArrowheads="1"/>
          </p:cNvPicPr>
          <p:nvPr/>
        </p:nvPicPr>
        <p:blipFill>
          <a:blip r:embed="rId10" cstate="print"/>
          <a:srcRect l="22850" t="1398" r="22458" b="-321"/>
          <a:stretch>
            <a:fillRect/>
          </a:stretch>
        </p:blipFill>
        <p:spPr bwMode="auto">
          <a:xfrm>
            <a:off x="3594537" y="1888176"/>
            <a:ext cx="696677" cy="7012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916" name="Picture 4" descr="Сердитая линия значок человека. Пар выходит из ушей. Прогар разочарования в  бешенстве. Надоеданный человек. Симптомы стресса. Вект Иллюстрация вектора  - иллюстрации насчитывающей уши, чывство: 19555726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4408"/>
          <a:stretch>
            <a:fillRect/>
          </a:stretch>
        </p:blipFill>
        <p:spPr bwMode="auto">
          <a:xfrm>
            <a:off x="5360634" y="3408806"/>
            <a:ext cx="625498" cy="631563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8918" name="AutoShape 6" descr="Yellow Circ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20" name="Picture 8" descr="тяжелая атлетика, вид спорта, Олимпийская значок в Freebie olympic sport  Icons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73868" y="5183669"/>
            <a:ext cx="623703" cy="623703"/>
          </a:xfrm>
          <a:prstGeom prst="ellipse">
            <a:avLst/>
          </a:prstGeom>
          <a:ln w="63500" cap="rnd">
            <a:solidFill>
              <a:schemeClr val="accent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922" name="Picture 10" descr="Хобби – Бесплатные иконки: развлекательная программа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19056" y="3668232"/>
            <a:ext cx="662652" cy="662652"/>
          </a:xfrm>
          <a:prstGeom prst="ellipse">
            <a:avLst/>
          </a:prstGeom>
          <a:ln w="38100" cap="rnd">
            <a:solidFill>
              <a:srgbClr val="07667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660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Папирус свиток вектор • наклейки на стену абстрактный, носить, желтый |  myloview.ru"/>
          <p:cNvPicPr>
            <a:picLocks noChangeAspect="1" noChangeArrowheads="1"/>
          </p:cNvPicPr>
          <p:nvPr/>
        </p:nvPicPr>
        <p:blipFill>
          <a:blip r:embed="rId2"/>
          <a:srcRect l="110" r="50235"/>
          <a:stretch>
            <a:fillRect/>
          </a:stretch>
        </p:blipFill>
        <p:spPr bwMode="auto">
          <a:xfrm rot="5400000">
            <a:off x="5057516" y="3717448"/>
            <a:ext cx="2733863" cy="3547242"/>
          </a:xfrm>
          <a:prstGeom prst="rect">
            <a:avLst/>
          </a:prstGeom>
          <a:noFill/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3CA02FF-F412-A836-5BFA-80C470B67188}"/>
              </a:ext>
            </a:extLst>
          </p:cNvPr>
          <p:cNvSpPr/>
          <p:nvPr/>
        </p:nvSpPr>
        <p:spPr>
          <a:xfrm>
            <a:off x="1222310" y="877532"/>
            <a:ext cx="10767527" cy="54625"/>
          </a:xfrm>
          <a:prstGeom prst="rect">
            <a:avLst/>
          </a:prstGeom>
          <a:solidFill>
            <a:srgbClr val="006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4AEB81E-99BA-D7D2-5675-D275F7D2C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6220" y="0"/>
            <a:ext cx="10414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1A79068-3A60-2DF6-0A7C-E2F4F24C6B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187546" y="4991878"/>
            <a:ext cx="2004453" cy="18661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67EB94C-F528-8EAA-4EE9-520D591293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222310" y="162239"/>
            <a:ext cx="10767527" cy="588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2991067" y="944477"/>
            <a:ext cx="6909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КАК ВЫРАЗИТЬ СОГЛАСИЕ</a:t>
            </a:r>
          </a:p>
        </p:txBody>
      </p:sp>
      <p:pic>
        <p:nvPicPr>
          <p:cNvPr id="22530" name="Picture 2" descr="Папирус свиток вектор • наклейки на стену абстрактный, носить, желтый |  myloview.ru"/>
          <p:cNvPicPr>
            <a:picLocks noChangeAspect="1" noChangeArrowheads="1"/>
          </p:cNvPicPr>
          <p:nvPr/>
        </p:nvPicPr>
        <p:blipFill>
          <a:blip r:embed="rId2"/>
          <a:srcRect r="51862"/>
          <a:stretch>
            <a:fillRect/>
          </a:stretch>
        </p:blipFill>
        <p:spPr bwMode="auto">
          <a:xfrm rot="5400000">
            <a:off x="8419929" y="1004163"/>
            <a:ext cx="2910644" cy="3866242"/>
          </a:xfrm>
          <a:prstGeom prst="rect">
            <a:avLst/>
          </a:prstGeom>
          <a:noFill/>
        </p:spPr>
      </p:pic>
      <p:pic>
        <p:nvPicPr>
          <p:cNvPr id="16" name="Picture 2" descr="Папирус свиток вектор • наклейки на стену абстрактный, носить, желтый |  myloview.ru"/>
          <p:cNvPicPr>
            <a:picLocks noChangeAspect="1" noChangeArrowheads="1"/>
          </p:cNvPicPr>
          <p:nvPr/>
        </p:nvPicPr>
        <p:blipFill>
          <a:blip r:embed="rId2"/>
          <a:srcRect l="110" r="50235"/>
          <a:stretch>
            <a:fillRect/>
          </a:stretch>
        </p:blipFill>
        <p:spPr bwMode="auto">
          <a:xfrm rot="5400000">
            <a:off x="1391305" y="924303"/>
            <a:ext cx="2900859" cy="3763921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7957205" y="2194700"/>
            <a:ext cx="42347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  <a:cs typeface="Adobe Devanagari" pitchFamily="18" charset="0"/>
              </a:rPr>
              <a:t>СОГЛАСИЕ НА </a:t>
            </a:r>
          </a:p>
          <a:p>
            <a:pPr algn="ctr"/>
            <a:r>
              <a:rPr lang="ru-RU" sz="2000" dirty="0" smtClean="0">
                <a:latin typeface="Arial Black" pitchFamily="34" charset="0"/>
                <a:cs typeface="Adobe Devanagari" pitchFamily="18" charset="0"/>
              </a:rPr>
              <a:t>ОБРАБОТКУ ПЕРСОНАЛЬНЫХ </a:t>
            </a:r>
          </a:p>
          <a:p>
            <a:pPr algn="ctr"/>
            <a:r>
              <a:rPr lang="ru-RU" sz="2000" dirty="0" smtClean="0">
                <a:latin typeface="Arial Black" pitchFamily="34" charset="0"/>
                <a:cs typeface="Adobe Devanagari" pitchFamily="18" charset="0"/>
              </a:rPr>
              <a:t>ДАННЫХ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647262" y="2220978"/>
            <a:ext cx="4870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  <a:cs typeface="Adobe Devanagari" pitchFamily="18" charset="0"/>
              </a:rPr>
              <a:t>СОГЛАСИЕ НА </a:t>
            </a:r>
          </a:p>
          <a:p>
            <a:pPr algn="ctr"/>
            <a:r>
              <a:rPr lang="ru-RU" sz="2000" dirty="0" smtClean="0">
                <a:latin typeface="Arial Black" pitchFamily="34" charset="0"/>
                <a:cs typeface="Adobe Devanagari" pitchFamily="18" charset="0"/>
              </a:rPr>
              <a:t>МЕДИЦИНСКОЕ ВМЕШАТЕЛЬСТВО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4189249" y="4643613"/>
            <a:ext cx="4870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  <a:cs typeface="Adobe Devanagari" pitchFamily="18" charset="0"/>
              </a:rPr>
              <a:t>СОГЛАСИЕ </a:t>
            </a:r>
          </a:p>
          <a:p>
            <a:pPr algn="ctr"/>
            <a:r>
              <a:rPr lang="ru-RU" sz="2400" dirty="0" smtClean="0">
                <a:latin typeface="Arial Black" pitchFamily="34" charset="0"/>
                <a:cs typeface="Adobe Devanagari" pitchFamily="18" charset="0"/>
              </a:rPr>
              <a:t>НА ФОТО И ВИДЕОСЪЁМКУ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54414" y="1450428"/>
            <a:ext cx="136768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900" dirty="0" smtClean="0">
                <a:solidFill>
                  <a:srgbClr val="00609C"/>
                </a:solidFill>
              </a:rPr>
              <a:t>?</a:t>
            </a:r>
            <a:endParaRPr lang="ru-RU" sz="19900" dirty="0">
              <a:solidFill>
                <a:srgbClr val="0060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60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3CA02FF-F412-A836-5BFA-80C470B67188}"/>
              </a:ext>
            </a:extLst>
          </p:cNvPr>
          <p:cNvSpPr/>
          <p:nvPr/>
        </p:nvSpPr>
        <p:spPr>
          <a:xfrm>
            <a:off x="1222310" y="877532"/>
            <a:ext cx="10767527" cy="54625"/>
          </a:xfrm>
          <a:prstGeom prst="rect">
            <a:avLst/>
          </a:prstGeom>
          <a:solidFill>
            <a:srgbClr val="006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4AEB81E-99BA-D7D2-5675-D275F7D2C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6220" y="0"/>
            <a:ext cx="10414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1A79068-3A60-2DF6-0A7C-E2F4F24C6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187546" y="4991878"/>
            <a:ext cx="2004453" cy="18661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67EB94C-F528-8EAA-4EE9-520D591293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22310" y="162239"/>
            <a:ext cx="10767527" cy="588850"/>
          </a:xfrm>
          <a:prstGeom prst="rect">
            <a:avLst/>
          </a:prstGeom>
        </p:spPr>
      </p:pic>
      <p:sp>
        <p:nvSpPr>
          <p:cNvPr id="3074" name="AutoShape 2" descr="Скачать Free Family Silhouette Vector Icons бесплатный вектор 365617 |  CannyP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Скачать Free Family Silhouette Vector Icons бесплатный вектор 365617 |  CannyP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Скачать Free Family Silhouette Vector Icons бесплатный вектор 365617 |  CannyP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Free Family Silhouette Vector Icons - бесплатный vector #3656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https://st8.cannypic.com/thumbs/36/365617_632_canny_p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5" name="AutoShape 13" descr="data:image/png;base64,iVBORw0KGgoAAAANSUhEUgAAAQMAAADCCAMAAAB6zFdcAAAAh1BMVEX///8AAADCwsK8vLyMjIzn5+e4uLjr6+v6+vr8/Pzd3d1ra2vV1dXR0dHNzc2rq6vz8/Oenp6BgYHw8PCHh4eUlJSnp6d3d3dRUVFbW1uysrJvb288PDzi4uKqqqphYWEiIiIqKioaGho1NTVFRUVUVFQcHBx7e3sTExNJSUkuLi4+Pj4LCwtWTuWdAAAH0UlEQVR4nO2c63qiMBCGGUBADgoCHmurtdrW9v6vb3NOaLvdahfXffq9P7YIISZfZiZhgut5AAAAAAAAAAAAAAAAAAAAAAAAAAAAAAAAAAAAAAAAAAAAAAAAAPCfkuRRNZll2WoWTv31OTXM2r/dpkuSBI8b6vLc5qfVER+J9kk/7euf5Zz1+TWr/DQeso/JoIhCfoomJ8gQEVWPRCcKdx3EE9bZxTJ+dyFvmWlsl1+sZkZUCCH+P3+IM6Lj+HcWnHJ9pl+oZrChuagk3tLz/+UPQ9bHefFpkSlTwf9TPUvmB/qYGcToLzTtUjDLvfmz/1ZMp/ee4pJ1wkBAFH63ZZciWRBFXyq4Ihr//vL6nhZD90S9o5fye227EAVRNvxzMV128btrt44faCZf8J8rgFl4cELxjF4HH164I0rfn/WJmvPadUFWtPncx99y+2GoS4nuPixevtCuflO2Cc+iOWWsTmBO+1NvyYnerRWmnwSK8K0/+HQm/VjUDc1Ovyl+u1QYLuj+k+eKEdGj+9mnaTw4mbjoZ5a5OU/a8tARgRlG9nn5Zzo6DuefFIAMcS8aPJxba3LvuEP1gW+8pXVnX/9rM/FbBn1osKDJubeWJjAmc9p8PFF0YJPqSh9fkQaTP1jwp7CYICIA69vXIoqj1fVoMKaX79zOgkDJK/l6fyrxQOldkwbxy/ce68bckcqXExYX+bP8ez0a/DugATTgQINTNCjF82wul9o/U4OlmHu8lZxTf6YGJNJStZpOfqoGfP11UNPvz9RgQn4ZmWzFz9TAq7abmVmE/VANOkCDXjWIozZcuhm/kp2YdtKj9bhVWY8k1s/JUTh1HhWKtuWTeGo7N5I5Bb/VObbAHHU0WHdy0YOBeYhJ1YXhYCCz3r1pMDq+jEeBk08a7Gnijyra2eTYI8/lHUTj2LOfOLWkyCfSIhS09/07qr29SS/FItMkMociGR/wI5VB6GhwWNljXl7vRwxfVf5tqb6yNw3u1OPss06O3dJRtCJ5Uld4Y0qeEpzIckKskDd1pNrGhInkyTVJKymLlvhh9jDwVqILi33s7ele91RpMMxvXzt5tQk9iL9JPjWJ2EwnrHvS4EYP5ZJuxN9Wt5P3WprlUyQvHHijZcsCmURWGkxVSpldVGdS1vEnL9nw8w3rVi06bTpjNKhDsgMvvkvt0ogtcOUVRLfyoB8NZiYRWEkNAmefRO0arWSrItE/X7QsUX2di39zs7HgpMuImlpWdU9VKs3DpN8dX7ijo9Oe2G5XPqhB4RsXyit70SDV48aHkPtC7SaIn4n3MZfGqbyyEbY6UY2Rch3MSNrcKlNp9SROs27NtvLJx8QPR4ONqEpXYFzf81716wuVOdeLBo963AYbGbg622VzOURD3ZSdaHIr8qnOrDE2ewcpkZ40mL3s5BHrllrut7QxV7UGA6KizEjvPxhv4RdGuhkzc64HDeRGY+JndC+slI2ZY5kbbY2CGY+JsvcV83XLkxFkakexoa06Wpms5c50wWpwy+ILjzCtLG83q4xFDO1uaB8asHFrmsXBjAI3OztZJ90NxCPd745bNrzHXWfPa2QFubPhYGOaa6qs7Tal1WBBaiJ44cUcQ1rRXNdvXK0PDSrajAu+OFqqsLNw36AYdXbSmSI1N4Y7YS3OnuvK7lHYcGD7mxq/iayVWA2Y/tLXWq5FRa+2LvXljXaqfjSYmzpD+eVb20yxMHK2EH0xXmKaqnS7VWN1f5xRtP21/mF93WowMhuXLTenuQktazMaW9vxPjTQ6X4RwnJxYute7YaDSE9TC/eCHWc3HBhLZoX1RONsTBsNQrMImPHIaV1/rOsKHaPrQYORbXMgv+nVecdk2X3LQJSV05TZWEo8k+3iPLirg8ocKf+wM6OjwVzPGWLCcVxfG0345JhmDxo0tseh/Pa5EwVf1bEUYikGUdqqCYncUVuyC2bRXW4Va2Mchem5nBnlE5HRYKerWvNwE4pZSRRRPtJMQmFRa+F8PWhg5ypPTQFTG3+MlUqjfuJOIqepRD05eAvuPo0eu/ZRhAN/5rleYZfe4qks2YnOGA2e9UJoxtsiGiSKrGUsmsykRZVyeu1Bg3sT0Se6Iyaq+eZI9KYSn5StquVPJsx9rIx9Py14x0diplsYr3jR31GL4HOsVe1Kg0qZYs59Qm5l77jdyNVB1vA5KPWGW9m6HjRodeBnCxplsGs6ioGamneUSr6CyWXwVNPUjKiNRxtpxcwqaJxXrBSbC+JWxlQTBBLz8DfixbSH2LnxIE6lQopUFMlV04riMBa3BUWfzwvM3rNqOqEb+wZFvafJtHVetWFW2Ta7geqaaMPwhqcCdC9khqAWywY1B4xMEAhM3C95sdTco+9OFtRMM/mRy6lmRGZTtOU9r/k5PUX389yYB0s/776aWPpL332lIvGDd28apUHhFvClqcbvCzrUzj1uDiUOIi1NGZiZaB2k729DPhEacKABNOBAA2jA6UGDIrv0r66i7M068TR60CC6+C8LGrUA/8kahNAAGnjQgGM1uJZ39/+lBtfyG45/qcG1/Jbn32lwPb/piqj1L0tGX/ixx0VZnmuR3+Cs/1CiRwZRcGmi/+OHvwAAAAAAAAAAAAAAAAAAAAAAAAAAAAAAAAAAAAAAAAAAAAAAAAAAAAAAgL/GL67UWE+3mFn2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2" name="AutoShape 20" descr="Детский летний лагерь в Санкт-Петербурге - молодежный отдых на летних  школьных каникулах 20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4" name="AutoShape 22" descr="data:image/png;base64,iVBORw0KGgoAAAANSUhEUgAAAOEAAADhCAMAAAAJbSJIAAAAyVBMVEX9xS7///8AAAD/yi//yC//yy//zTD2vy3HmyTAliM0KQmifh2PbxqHaRi6kSJ3XBWngh7grin9xCX9whXvuiv9wAD9whvmsyqshh///vrVpidWQxAdFgWyiyCaeBy1jSFGNgyWdRv/9N1/YxdkThL+7sstIwhwVxQ8LwtNPA7YqCcWEQT+2H/+57X9y0pXRBD+3pX+46f90GD/+vBxWBT+4Jz+8NH+6bz+1HH/9uH9yUL90WYwJQj9zlb9023+3pYlHQb+2Yj/2DLV6D53AAAW+klEQVR4nN2dCVfbuhKAjbUkISEkdhZIQ0gaKIGwU6ClpS33//+op5FkW3YcW5JleIc5571bzJJ8kTSbRiNvp2Y5fHh6fny7fL1+efE87+Xl+vXH2+3d89eHul84Eq/OP/50d3kdhOFoFAReIkEQjEZh6L2+XX2t89Wl1Eb49e6esaXQMsJAw/D+8emwrrcgpB7C00uP0W2HUzBH4ej+qs4pWwPh17cg1KJLKIcvjz/dvxEhrgkPr67N8KSMwuu7ekbSLeHDreHwpSH/nDp9N0JcEj68hSNbPC5B6N051zvuCBmf9fApAxncOmZ0Rvg4dMDHGYd/nTI6Ijx9qTY/04zBnZt3xcUJ4eHl0B2fYLxy8b64uCB88rQHECNC2P8QLvvB8MWVR+eA8E17ADEdH5ydT7/dLJoElfxsMLx0sxwrEz5caw8gGpz5kayPSNk4joLn/wfCpyLfOi2k6atyPigbRi/84WAYKxJe6asYegBcJ62xN5i0v8G/x6WrMQiqeznVCG/1AckxY1qNKSgZpmu6gKjxa8O3DyV8C7e/NcxE/XLMiL7T+BGBr09IOeLouqJDXoXwsgiw352MPWYbmGUALPrF92+o8gOozxCbpfOUzVTv6aMI/xQp0bFQJ6uT5UGrP0AUeBopHjLz/Tnd9vuqDCuZf3vCH0WAuJ/Sm+v5ue8v+YAqP6SlbEDCt48gLJqiTFCzc3bzzU/LfL83GcSYZOn7x6UWQyD+eX/Cx2JA4Z8h3LhotfcypCfticd8Nw8d+f6ehq4BGb2+N6G2HcRASj02adc36mjutRq0CTNX8+8E17bG347wyTCWAFvxhZJxc3HyL6FkPtxSS9VwxBdLRCvCB9NgF0+48YMBRYNm50tMuTpu0PJAoxKiFeG1MSGbkN+jCckwab93EvunvXFpoFEF0YbwzTiex62MUmGU3kUcacwPGjqQwfU7ET6bB/SIed2zLANlJn8ZUZ60vHKlE9hoVHPCB4uMDGIwB1lCsIdN6jX3JeSy/O+MLt+D8JdFTo10cow7YeM3wR4muCkWpYb5Dx/rJ7wqM/W5hMscL5swA3nBH2LSOJr7fl9DqQ6N435TwkOrrCg5iWAUoeeKX4roeKDno5pu4ZgS/rAjPM9xstGKhRvJl3pWkdmMeglNnZkiQm/q+3qOd0pGP2olNLb1RYRMuWg7bYqEZuGiGaGVmvGEpulmx2vg+99sCL2h0VI0I7TdfAGLnw0jUp6ckZj5NkaEd7bbLzwPlXlGmTnsWaxDz9AqGhFa8nnC9nVSU5JDDyz/nMk8NSG0HkIRPvkX6ogRZuLPrCapZ+agmhBqWqxcoeB9jmNETMFRaxT9RqEY6FMDQltFKgWC+xblyVNMBnPIltqtQi4j7VjRgPClEiAe8CCpOaYsnFjCv7u2cxQk0I4y9AlPqw0hQ1ylUm7NKoBM2ejuoOoT3letRMAQJUayX763Vizaykab8GfFIQQhje73XX+9e9MbVBtAEF1lo0345qSYBEE+Bullnsok1NuU0iU8dDCEjiXQCzJ0Ca8c1sskwlP/YD00qjM2JdSK93UJLcOmQjxCx0fL893pero66/Utpq6WUdQkfKo+SRGJd4AxJQiRi72paj2m7Yap+gl+uSO8rDiEmODuch7tWfybL1vdub8hHVNGHX2qR3hYqaoLIzrY2+QB1OVBf+BRr9/aE/Qzz2yuagQZeoRV9AybjotVLp9/RKmoG8KYoKbYrymvJEpL6VLUI7TXM2TQkTg3R+z//qMg39hX0rWZxAoG0wueGF71TaZqcO+E8KutniGDKGV/NuZgTGMSzIL7f/+N5Y7FqhsPGiYTPtgLk2EsTfRrEVr6M9hbRPORhU08HeXPDrgGbSFMW/J7q0kc/GMCA+3PTZzWspSGFqHdEJLJOgIUE68RL8AZfE3ieo2TRkxEBnyqNg2ScCXFKDqEz1aElA/gCQzcRADg8S4H+ibfP4LUxskqTYRpV8xUA8RC30aH0CZuwhjGYt30uHoUT2ChzTq9i3iZESjm89rcFCZEaAAfxAnWX4yFiBqENnET9sCgn/CBFIVPqNUCDxQh1QOl7KcWdAzDqKROMf4Oy7NhgFgwUTUIb82HEPOsTJti7PM9QrHPvZH1Fik4hAn4A+cqOQzu2kDfDLerGw1Cmz1fGMEW4QS7Yo6y1fU7Xmwoeu/kN/8EOJFaqSgU7VgfMdxqNMoJLVJssF3oT4jY3Zb793idbJLS7p7MBaOF+AFOpBbXkAtDxNHrloC4nNDcnyE9MYICVWIBrBwl+L5MBsPmBX/KS2qPlFHk1ZkmiEGQX6VZSvjV2Onm+fo2Hw/yRdlVYwoTxd/voPhnv3AuqMzw1W1gxNOPehvDQoa3VoTmm75kFRfLEmWbFw9kBpiPWzQhGcZKPIatjblqBRF8ElMDjeqN8g5plBE+GK9CBEtKvC8EKjVJ3TNLwdMVaJYUljA/ZyUiY9zg3pz6l2Cizk1CjSBHp5YRmrukiNnrHh8LUa4eE+Jxe7FcdhgESoaqwR1T/jVsMv5L8XCn59woKg43ysJLCM1TbDAHp/x9EhFXJGMokxZz9ceFr7oQTgELPo5SqoUf0Tgz2ijeOMBQQvhobAzpjXybRFYgxoSx470v9Sh4N/Lhd6CA+f07jcPPMOyZ7YVnZmoxoUX1DGhA/t7AT1msMmPYah1IaEybe0zNMsLd/cjTBpuZKRviKrZthhimEqnFhOZDiI7FGHF/rEd3OY5wRWESeogKE4kmc+7uACHtSN8OPpVFxgJS+KQOzBBHauBfSGiR6IbFB/4nFDx9p6B1GrjRaw4YJJiOAfdijpCo5b8RhAi29FdUfCwbigW+6R+ZIao104WEFrE9YLDJx616g+vVBvfhpk1M+bdEER8Gp6zteYKQl9ZwB93POSrEf99wFJVq2yJCq+0m9m7AIW3zktmEkBlzCJXGCE05DGr1eEGpIITTJVBhC7N6s7IIfTFfi0lFShHhq0Xk2xBlQKBIYbXJWXo2ZeMGhVH9/o00ehhFP88IYch/swfke+5JIXxjrlFHv8oJbZIXsJcNEa9Yc4IQUqaExUskOo5wnBzwimYpFdMTklWtHCcGwTS40S3uExLelhFa1VmCBuGe9FpM1l3FWpC4eP0mSYlGhL/5D8Ii3YyTPYHuTy+MhnF4WkJoV2c5EFoR/eZjkib8HufaklUVEe7yMQdzkUvoUYjI/KVR0l9soW4lPLXbqmDveEpFMWIfZwhhHPZnC54KbpM0oZyl+1tP7JEJ/2i6BptwwZ8iQrtaYI9PT0nDfLcUIepA1hAh2oDpKlVmRtN82V4LjTz+0fzrIm1GPk+3Ef6xJKSiXht1ue1OEy6kx4rBHZDHLwQhhBWQbKN+UaEUmfANqn+9hmban5uMLYTW9U+wkvi5Ax9I04TxkQSw9/+oQggJqRaOh3KbYNwTy/ik6WkdJgpPtxGax73xm2hyZ4xP0xVNEzIvoB1bQV8ZQ54ZxvllqGlB+EBuFZwcDMprOqDoJp/QxtZH4ouiygHXmCnCXoowWYcEvoRSU9BPeeYwzdiN7OrusjUoGcrhz3zC0uOTBQLqEEIhPi6tuUqYHA1i+Ot4lq6gaB+SNdwdL1cjiAza8Rb5alZY4jD6m0v4s8qeNg+bgIrXV65Vwm4UG0GoexbP0m8rqVrhN/QOlSI66Mbnwla97cPIdE0e4UulsgQI8nniAd2kY/zkABscXT9I5qsvCjF5Vkbv6LPHSzv6PTlfNw6NJRI+5BDeVisO4nONV1aSWZqwKRMYpJU8FoQiFbU2ODXL/yBTNbwC4qiA8GmT0DwFnBEOxiueSUPNJsL8PaMY8Q3CTuLTrNt8gxQc87XpS/HtjaOCj2V0tUlYvfoJnfsyH092M4TzSbMNy24efeoN4ceymatspeoKj7PPG0W/FNxuEFbRo7FMJWLKHuJx7Hifqwk48EsFYM+wYIiwKbIq3kkN3rKE9rZeEVHxPMl4bR6NympgGx+NuSWTfimcRTSNcbn5KdvYCH5kCe1ipqxQbq9mNDVLmbRm+987/DwsM5u8BY/waXhhu/7J9Uj8bbFWIsGvDKHl2bSsIDFW876SL0UoarQAX1ERCol1aFybIP7gQbSGC2RjDKu4a4mATlkt5ZSUhHivI//BAwPMWyodILD4fMCPjUcQ8gKlBxqy69BBkSUIrKrZf12VEEwIN1uodcJPkyKYmftEWvzV2LjwG+zutLwP02OasHI9vnjtAfe+kSiJkmPoy4wo+8dUhFCovT/AgrBnUFoSCZrp+HgZe1jZ2AuBfJJwXiCRzwkhrhDZbNDw8kgwbLKBxW9hm8p2ODg1Ke9sl/ZpqtbJSoGkr8hFxNYC/YvWDET6nYSI71tYvUoSYxZJeKgSOrGFQs98E68dE+K1P5V7av3U0dHI4pu/Skurk1Y6tqhw+k4VSGRIbz8hHC8i04xO1FjAmjBOlxRKJj60eaG8117HQVDi0yhLDam1TtaEkD4ob1EQPqmEjkwFTMNdOX3QblHuDMSacKAViYxSeRpXemaWxEa1ECLw+uJSo0KBM3wJoXUOOCNU0eJ1EKJj/7ewSO3y1pKpbKJdneymJHm0eggpz4vD5lb5MgwOVUKbriw5kpo+tcxS8JO421Q+SaFkISasdmgkEaROnxoIIUt5TiC7XJ7T4Ue/PNeTFLK6F/XNUlkbBoFnucs2PFQJbbdisiL3yYS4J4Q9/V0KbtO69NfEaZOI8NDR+UJIxqzi13ZPOOc7PpA7LkiSShndqYSuJikomqRVgmtCcEbhZNSFX/Z3QUQ7oojQkbnnqYVFfWPIVOgx4WtdJ/2/oxK6OiIKwdFBfYTMvUV8A0SjB7FsSiAJrc9uZQUSGMlOfD1+KajTdvkQjq5UQvMSvS0Cufl+vYTwEiuNOSpPX0pCNzk2Ly7CkFKL19bR3aLaUQjdnbbnxWt1EvLS6gONIQz+qIRVu3oob2Cldg5yT8h3m/Z1MjujO5Ww4pahIqLEMvrKOSEHnGv9QniqEl7rv0aJ1DtLKRwxnev9bNR+kBM6SrKBONU0mDTUAyWY142tNEsUwx2F0N0yjFp2SqlACKdP+kv14yK8hc+NbgeNF5XQmTUU4WHXgU/TOJgtf/t+0tIN8/IV9axpscSdTzihm+0KLkrhk1eBkEZNzk/E15he8O3Vln537DeV0GFnlnSvQHtCfr5mvSe2pDARp/e/GJwqjYwFJ3TRICmWgfqWrQnxuN1rjRHfakS0L6qDjo06ETwrhE6766QKKO3XIUZItnbDrXPOt2fWFCQyh5zQTQsoKVDNHauaytaCXuyJWsSlae+sFKHT/kFwLMhFNhEj6jUlnt8ZGHY84TsWMaGrZLeU6GgXCBBiWiQ4lxATcjGLiizPjzSamW+ISuhU0YicdNSZGwincXeMaSLRo/U0h5DgZlzWv5oNqNXOjUroKgklBXIMK2VnplQyhMRbRJ/JDVwqYNlxM/yaEDr0aLiguCiBZ21KJZUWRJ5sPbjb0azl3iJx32/PVRlUIrC9Fl18hBrQ2GPmNbwu6PuGELzPvBP2DI6xeWrhHUZHYj63pS20l+FDQlita2eOQKYodph5dTfhZcFxApAfHEEbZ4AwnXBn7aaJKgyelPAwIXR8O6PYYo+zwrJ+HW8Q4oyXHjXfmU9oZTwmOCF0rEo9WTEUhcG6hAiLBditODsjUc4fOtq+VwUi1f1InWoRItLlCrRjVTyUI0k7Pq+Ono9xJ2u4UuaglJD5oF0eC96YV7dtk+A2IXRtLEBgb2hBiddcnIBFlIRLpv65ClEJCaJjMT9/N50sQCGjq4TQ1Z6MKrA5tO7HJyolIdMindaYEEITwlZ8OuRI/0yahsQGnxE6S3erQlLOTEwoPJU9ONcjCaX8Pna1AKUMdxJC5+YQhJdgM6d50ezPYsK1Sq0S7k+cjp+X6qPsOY4sIoH6xDO4k5MkurSD+gf7qwzht2XTc2QgFBklvTE8h7lSVfCgIyx3ylrAKRdvctxZJZqGusfzlMiiPsKoGUaOPWSxba5P41R2EsIaDH5K9L02h6L2pPcc5rtz5UMIQ6ULj/dcSxvrRD6GcEchdFQYvFU+gjDOd3PCOpw2VT6CMFSbmnkWfR+N5AMI03cJeU7TwTnyAYTpbvSfkTB9DsirI7RQ5f0J410nSeg605aV9yfEO5+cMLzLEDoq794q706YvR/x0xGGp5+ccLPPvueqvnubvDPh5jWln0zTjHI6tH4qe5h3Devn8mnyrtL9VIRZUygI/34ewvyr2D5TBBzkdmX/RFmM4Zae7J8mE7XtNpZPk03cepl19YxwfNMPVv8TyzsRbr8F2at6aK3REmVdaMJbQ+FxM/399yEMtt9s5VU8hU/mojwICC5Er+NO6k2bEMbd6OVehv6O1Gj77WSV9w/X4oJ0qA2C3o79bL9qA0LUXYqjGoMlv0EAzzqab6Lo2tXKe8AR4aw64SC6zeOEVwHAr+hd3D3MxoRpwoom3x1h3INY9mmF+qiODmEhICOsaBA/nrD4QitG+FCtJkqHsEcpbWYIJ5T+t3BBWDyCvOqr3nVI21BFOoUq05gQdkjls8qEG3mZHMJqmZoSQnqUFCdEb5dfWiGlImEwKr28ump9KYoI26J97CDdcoR0lfILWTlMWr4rwsDTuqWzkmeKJyeyWnbZ4YUJR2fK+U7ekvSmMRgMvHncOyp5prZf8JLxVwj3CgmDF41rnStXsuOoloJENXjKe4YixXPwVHmzB+UZSj2T0pC9LkARNcTxm0KnblR6Q6ckdHnsKS28kJ275qQdlZzCIdO1eNbLNNHB/WP5r2M+3KjZKgIcvukAcsK6wnxYm7LOFIaLz2blWdKkLpK48gvlxykpMblbvVJn5CLxo/6wUKsoVawfnVOG21Xmdq3aPLj0qFSJKoQOD8mqwo8liP6ye9HAwbPdzDMbCV91ruROCOupVoBy7yNeIAvXHR2T6NlB/KyoAXCh5N8hV0DovtQbhB+YRZjy+1UX8qq5JVTpY3ExZ8dyjm5cy1VOWE+NKYSM370+70cd3dgBz/Yzz0wl/KU9QxNCxweDhCidkZuk4JmZBLo6NE3oqqFgWoi8UP1MORZDFpvPTCTcdhlnGWFNuub43J93+qnZSLrn/qpjdLt4IsEwb2dCi9BVm6iMIEI3TmflPdOU8N50ABPCmgbRqRivwDRhTeXe7iQY/rAYQIXQ/maZ95HwJX/fxYCw4q0W9coosJqgGUJnzbDg3LyMDYRJQCY33uZIEP615kt1aHXVhgciV567Riue0WUB03kFxGB4abcANwldncvnvidOshJkpdMgbxtf+Ks8FaNN6OjohUoImSU6tyYMhq+6YaAWoaObEZwRBuGPynzZG62uXCA6IhwNLyvOzzzCnTsHiE4IR8FtJf2ylXDnsTpidcIgfLkzigFNCB1M1KqEo+EvkxjemHDnaVTRaMSEY0FITAiD0Ht0ND23Eu48XFezGng8PReo+4K05S/1wt1gNPzjcvi2EUKKuGKiPzqLL+JArFVxEIzC+ytnq6+EcOfhcvi+fjgbvdcrt7OzmJD54ffvxsgGL/jzXA9eASHTOO/ByOjC17+2oV9Fwp2dn2+jqnq1CA7G7tfjaQ1LT5twZ+fw6jV0Dwlsoff6duXA66xKyOTh7j4MXUEC2xDfX1491bbsNqSUkMnh8+31qNJYMjI2bMHLr9urp7pnZVZ0CEEenu5+vAxDtjANQAVYOAxef/xlw/bebEJ0Cbkcfr36++fag3cNqJuwAZcR5xp5Lwzs7vmrkxjIXowIpRw+PJ1e3f19u/zzen39EncOebl+vf9x+fb29+7q+ennB43YpvwPSuq0wlHw2oI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02" name="Picture 30" descr="Галочка векторные иллюстрации значок | Премиум вектор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95923" y="5202830"/>
            <a:ext cx="1452047" cy="1452047"/>
          </a:xfrm>
          <a:prstGeom prst="rect">
            <a:avLst/>
          </a:prstGeom>
          <a:noFill/>
        </p:spPr>
      </p:pic>
      <p:sp>
        <p:nvSpPr>
          <p:cNvPr id="3104" name="AutoShape 32" descr="иконка крестик закрыть окно ПНГ на Прозрачном Фоне • Скачать PNG иконка  крестик закрыть ок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6" name="AutoShape 34" descr="Файл:Forbidden Symbol Transparent.sv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08" name="Picture 36" descr="Крестик в круге png: фото, изображения и картинки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97988" y="5420465"/>
            <a:ext cx="890650" cy="890650"/>
          </a:xfrm>
          <a:prstGeom prst="rect">
            <a:avLst/>
          </a:prstGeom>
          <a:noFill/>
        </p:spPr>
      </p:pic>
      <p:sp>
        <p:nvSpPr>
          <p:cNvPr id="3110" name="AutoShape 38" descr="Мойте руки»: 10 самых актуальных советских плакатов - Russia Beyond  по-рус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12" name="AutoShape 40" descr="Советские плакаты о продуктах питания / Назад в СССР / Back in USS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2" name="Picture 2" descr="Шеф-повар вектор PNG прозрачный образ | PNG Mar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357879" y="1518288"/>
            <a:ext cx="2587625" cy="3609057"/>
          </a:xfrm>
          <a:prstGeom prst="rect">
            <a:avLst/>
          </a:prstGeom>
          <a:noFill/>
        </p:spPr>
      </p:pic>
      <p:pic>
        <p:nvPicPr>
          <p:cNvPr id="25" name="Picture 2" descr="Шеф-повар вектор PNG прозрачный образ | PNG Mar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1508978" y="1506914"/>
            <a:ext cx="2587625" cy="3609057"/>
          </a:xfrm>
          <a:prstGeom prst="rect">
            <a:avLst/>
          </a:prstGeom>
          <a:noFill/>
        </p:spPr>
      </p:pic>
      <p:pic>
        <p:nvPicPr>
          <p:cNvPr id="15366" name="Picture 6" descr="гамбургер вектор гамбургер значок быстрого питания иллюстрация Иллюстрация  вектора - иллюстрации насчитывающей быстро, бургер: 220680195"/>
          <p:cNvPicPr>
            <a:picLocks noChangeAspect="1" noChangeArrowheads="1"/>
          </p:cNvPicPr>
          <p:nvPr/>
        </p:nvPicPr>
        <p:blipFill>
          <a:blip r:embed="rId11" cstate="print"/>
          <a:srcRect t="8305" b="9048"/>
          <a:stretch>
            <a:fillRect/>
          </a:stretch>
        </p:blipFill>
        <p:spPr bwMode="auto">
          <a:xfrm>
            <a:off x="3185378" y="1343992"/>
            <a:ext cx="949894" cy="785058"/>
          </a:xfrm>
          <a:prstGeom prst="rect">
            <a:avLst/>
          </a:prstGeom>
          <a:noFill/>
        </p:spPr>
      </p:pic>
      <p:pic>
        <p:nvPicPr>
          <p:cNvPr id="28" name="Picture 2" descr="Шеф-повар вектор PNG прозрачный образ | PNG Mart"/>
          <p:cNvPicPr>
            <a:picLocks noChangeAspect="1" noChangeArrowheads="1"/>
          </p:cNvPicPr>
          <p:nvPr/>
        </p:nvPicPr>
        <p:blipFill>
          <a:blip r:embed="rId10">
            <a:lum contrast="30000"/>
          </a:blip>
          <a:srcRect r="60742" b="83140"/>
          <a:stretch>
            <a:fillRect/>
          </a:stretch>
        </p:blipFill>
        <p:spPr bwMode="auto">
          <a:xfrm>
            <a:off x="8059903" y="1124777"/>
            <a:ext cx="1676614" cy="1004273"/>
          </a:xfrm>
          <a:prstGeom prst="rect">
            <a:avLst/>
          </a:prstGeom>
          <a:noFill/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3032011" y="2265528"/>
            <a:ext cx="62075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В КАЖДОМ ЛАГЕРЕ СУЩЕСТВУЕТ СБАЛАНСИРОВАННОЕ ДИЕТИЧСКОЕ МЕНЮ.</a:t>
            </a:r>
          </a:p>
          <a:p>
            <a:pPr algn="ctr"/>
            <a:endParaRPr lang="ru-RU" sz="2800" dirty="0" smtClean="0">
              <a:solidFill>
                <a:srgbClr val="00609C"/>
              </a:solidFill>
              <a:latin typeface="Arial Black" pitchFamily="34" charset="0"/>
              <a:cs typeface="Adobe Devanagari" pitchFamily="18" charset="0"/>
            </a:endParaRPr>
          </a:p>
          <a:p>
            <a:pPr algn="ctr"/>
            <a:r>
              <a:rPr lang="ru-RU" sz="28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НЕ ДАВАЙТЕ ДЕТЯМ СТОРОННИЕ ВРЕДНЫЕ ПРОДУКТЫ</a:t>
            </a:r>
          </a:p>
        </p:txBody>
      </p:sp>
    </p:spTree>
    <p:extLst>
      <p:ext uri="{BB962C8B-B14F-4D97-AF65-F5344CB8AC3E}">
        <p14:creationId xmlns:p14="http://schemas.microsoft.com/office/powerpoint/2010/main" xmlns="" val="17660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3CA02FF-F412-A836-5BFA-80C470B67188}"/>
              </a:ext>
            </a:extLst>
          </p:cNvPr>
          <p:cNvSpPr/>
          <p:nvPr/>
        </p:nvSpPr>
        <p:spPr>
          <a:xfrm>
            <a:off x="1222310" y="877532"/>
            <a:ext cx="10767527" cy="54625"/>
          </a:xfrm>
          <a:prstGeom prst="rect">
            <a:avLst/>
          </a:prstGeom>
          <a:solidFill>
            <a:srgbClr val="006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4AEB81E-99BA-D7D2-5675-D275F7D2C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6220" y="0"/>
            <a:ext cx="10414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1A79068-3A60-2DF6-0A7C-E2F4F24C6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187546" y="4991878"/>
            <a:ext cx="2004453" cy="18661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67EB94C-F528-8EAA-4EE9-520D591293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22310" y="162239"/>
            <a:ext cx="10767527" cy="588850"/>
          </a:xfrm>
          <a:prstGeom prst="rect">
            <a:avLst/>
          </a:prstGeom>
        </p:spPr>
      </p:pic>
      <p:sp>
        <p:nvSpPr>
          <p:cNvPr id="21516" name="AutoShape 12" descr="Книга Читать Библиотека - Бесплатная векторная графика на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8" name="AutoShape 14" descr="Кира-скрап - клипарт и рамки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2" name="AutoShape 18" descr="Книга PNG фото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6" name="AutoShape 22" descr="Книга контурный рисунок (24 фото) » Рисунки для срисовки и не толь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8" name="AutoShape 24" descr="Книга контурный рисунок (24 фото) » Рисунки для срисовки и не толь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36" name="AutoShape 32" descr="Коническая Колба Эрленмейера - Бесплатная векторная графика на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38" name="AutoShape 34" descr="колба значок в Small &amp; Flat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40" name="AutoShape 36" descr="Набор Стеклянной Химической Колбы С Цветной Жидкостью На Прозрачном Фоне  Вектор — стоковая векторная графика и другие изображения на тему Коническая  колба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3386851" y="1064525"/>
            <a:ext cx="6207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КАК ПЕРЕДАТЬ ПОСЫЛКУ РЕБЕНКУ В ЛАГЕРЬ</a:t>
            </a:r>
          </a:p>
        </p:txBody>
      </p:sp>
      <p:sp>
        <p:nvSpPr>
          <p:cNvPr id="14338" name="AutoShape 2" descr="Часы - векторные изображения, Часы картинки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8"/>
          <a:srcRect l="33880" t="24813" r="33708" b="19403"/>
          <a:stretch>
            <a:fillRect/>
          </a:stretch>
        </p:blipFill>
        <p:spPr bwMode="auto">
          <a:xfrm>
            <a:off x="2060812" y="3330054"/>
            <a:ext cx="1889963" cy="1828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341" name="AutoShape 5" descr="Паспорт иконка - векторные изображения, Паспорт иконка картинки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9"/>
          <a:srcRect l="32308" t="20476" r="32238" b="16278"/>
          <a:stretch>
            <a:fillRect/>
          </a:stretch>
        </p:blipFill>
        <p:spPr bwMode="auto">
          <a:xfrm>
            <a:off x="5158854" y="3351859"/>
            <a:ext cx="1856094" cy="18615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344" name="Picture 8" descr="Векторный набор бумажный пакет | Премиум векторы"/>
          <p:cNvPicPr>
            <a:picLocks noChangeAspect="1" noChangeArrowheads="1"/>
          </p:cNvPicPr>
          <p:nvPr/>
        </p:nvPicPr>
        <p:blipFill>
          <a:blip r:embed="rId10"/>
          <a:srcRect l="45915" r="754" b="51476"/>
          <a:stretch>
            <a:fillRect/>
          </a:stretch>
        </p:blipFill>
        <p:spPr bwMode="auto">
          <a:xfrm>
            <a:off x="8379728" y="3365140"/>
            <a:ext cx="1815151" cy="1807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1505737" y="5324902"/>
            <a:ext cx="306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КОГДА </a:t>
            </a:r>
          </a:p>
          <a:p>
            <a:pPr algn="ctr"/>
            <a:r>
              <a:rPr lang="ru-RU" sz="28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БУДЕТЕ?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4606052" y="5354472"/>
            <a:ext cx="306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КТО </a:t>
            </a:r>
          </a:p>
          <a:p>
            <a:pPr algn="ctr"/>
            <a:r>
              <a:rPr lang="ru-RU" sz="28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ВЫ?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7870145" y="5390865"/>
            <a:ext cx="2652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ЧТО ПРИВЕЗЛИ?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2380527" y="2261921"/>
            <a:ext cx="8169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  <a:cs typeface="Adobe Devanagari" pitchFamily="18" charset="0"/>
              </a:rPr>
              <a:t>Перед тем как приехать, свяжитесь с администрацией и сообщите необходимые данные</a:t>
            </a:r>
          </a:p>
        </p:txBody>
      </p:sp>
    </p:spTree>
    <p:extLst>
      <p:ext uri="{BB962C8B-B14F-4D97-AF65-F5344CB8AC3E}">
        <p14:creationId xmlns:p14="http://schemas.microsoft.com/office/powerpoint/2010/main" xmlns="" val="17660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3CA02FF-F412-A836-5BFA-80C470B67188}"/>
              </a:ext>
            </a:extLst>
          </p:cNvPr>
          <p:cNvSpPr/>
          <p:nvPr/>
        </p:nvSpPr>
        <p:spPr>
          <a:xfrm>
            <a:off x="1222310" y="877532"/>
            <a:ext cx="10767527" cy="54625"/>
          </a:xfrm>
          <a:prstGeom prst="rect">
            <a:avLst/>
          </a:prstGeom>
          <a:solidFill>
            <a:srgbClr val="006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4AEB81E-99BA-D7D2-5675-D275F7D2C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6220" y="0"/>
            <a:ext cx="10414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1A79068-3A60-2DF6-0A7C-E2F4F24C6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187546" y="4991878"/>
            <a:ext cx="2004453" cy="18661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67EB94C-F528-8EAA-4EE9-520D591293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22310" y="162239"/>
            <a:ext cx="10767527" cy="588850"/>
          </a:xfrm>
          <a:prstGeom prst="rect">
            <a:avLst/>
          </a:prstGeom>
        </p:spPr>
      </p:pic>
      <p:pic>
        <p:nvPicPr>
          <p:cNvPr id="21506" name="Picture 2" descr="Handdrawn вектор котел с кипящим зельем | Премиум векторы"/>
          <p:cNvPicPr>
            <a:picLocks noChangeAspect="1" noChangeArrowheads="1"/>
          </p:cNvPicPr>
          <p:nvPr/>
        </p:nvPicPr>
        <p:blipFill>
          <a:blip r:embed="rId8"/>
          <a:srcRect l="16692" t="24645" r="16149" b="12691"/>
          <a:stretch>
            <a:fillRect/>
          </a:stretch>
        </p:blipFill>
        <p:spPr bwMode="auto">
          <a:xfrm>
            <a:off x="1135117" y="3720662"/>
            <a:ext cx="3362379" cy="3137338"/>
          </a:xfrm>
          <a:prstGeom prst="rect">
            <a:avLst/>
          </a:prstGeom>
          <a:noFill/>
        </p:spPr>
      </p:pic>
      <p:sp>
        <p:nvSpPr>
          <p:cNvPr id="8" name="Облако 7"/>
          <p:cNvSpPr/>
          <p:nvPr/>
        </p:nvSpPr>
        <p:spPr>
          <a:xfrm rot="647057">
            <a:off x="1292774" y="977462"/>
            <a:ext cx="3121573" cy="2017987"/>
          </a:xfrm>
          <a:prstGeom prst="cloud">
            <a:avLst/>
          </a:prstGeom>
          <a:solidFill>
            <a:srgbClr val="EF8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1494207" y="1418896"/>
            <a:ext cx="2778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ПРОГРАММА</a:t>
            </a:r>
          </a:p>
          <a:p>
            <a:pPr algn="ctr"/>
            <a:r>
              <a:rPr lang="ru-RU" sz="24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ЛАГЕРНОЙ СМЕНЫ</a:t>
            </a:r>
            <a:endParaRPr lang="ru-RU" sz="2400" dirty="0">
              <a:solidFill>
                <a:srgbClr val="00609C"/>
              </a:solidFill>
              <a:latin typeface="Arial Black" pitchFamily="34" charset="0"/>
              <a:cs typeface="Adobe Devanagari" pitchFamily="18" charset="0"/>
            </a:endParaRPr>
          </a:p>
        </p:txBody>
      </p:sp>
      <p:pic>
        <p:nvPicPr>
          <p:cNvPr id="15" name="Picture 2" descr="Handdrawn вектор котел с кипящим зельем | Премиум векторы"/>
          <p:cNvPicPr>
            <a:picLocks noChangeAspect="1" noChangeArrowheads="1"/>
          </p:cNvPicPr>
          <p:nvPr/>
        </p:nvPicPr>
        <p:blipFill>
          <a:blip r:embed="rId8"/>
          <a:srcRect l="71589" t="24645" r="23688" b="70212"/>
          <a:stretch>
            <a:fillRect/>
          </a:stretch>
        </p:blipFill>
        <p:spPr bwMode="auto">
          <a:xfrm>
            <a:off x="2222937" y="2753711"/>
            <a:ext cx="236483" cy="257503"/>
          </a:xfrm>
          <a:prstGeom prst="rect">
            <a:avLst/>
          </a:prstGeom>
          <a:noFill/>
        </p:spPr>
      </p:pic>
      <p:pic>
        <p:nvPicPr>
          <p:cNvPr id="16" name="Picture 2" descr="Handdrawn вектор котел с кипящим зельем | Премиум векторы"/>
          <p:cNvPicPr>
            <a:picLocks noChangeAspect="1" noChangeArrowheads="1"/>
          </p:cNvPicPr>
          <p:nvPr/>
        </p:nvPicPr>
        <p:blipFill>
          <a:blip r:embed="rId8"/>
          <a:srcRect l="71589" t="24645" r="23688" b="70212"/>
          <a:stretch>
            <a:fillRect/>
          </a:stretch>
        </p:blipFill>
        <p:spPr bwMode="auto">
          <a:xfrm>
            <a:off x="3400096" y="2921876"/>
            <a:ext cx="236483" cy="257503"/>
          </a:xfrm>
          <a:prstGeom prst="rect">
            <a:avLst/>
          </a:prstGeom>
          <a:noFill/>
        </p:spPr>
      </p:pic>
      <p:pic>
        <p:nvPicPr>
          <p:cNvPr id="17" name="Picture 2" descr="Handdrawn вектор котел с кипящим зельем | Премиум векторы"/>
          <p:cNvPicPr>
            <a:picLocks noChangeAspect="1" noChangeArrowheads="1"/>
          </p:cNvPicPr>
          <p:nvPr/>
        </p:nvPicPr>
        <p:blipFill>
          <a:blip r:embed="rId8"/>
          <a:srcRect l="71589" t="24645" r="23688" b="70212"/>
          <a:stretch>
            <a:fillRect/>
          </a:stretch>
        </p:blipFill>
        <p:spPr bwMode="auto">
          <a:xfrm>
            <a:off x="1844567" y="2979683"/>
            <a:ext cx="478221" cy="520728"/>
          </a:xfrm>
          <a:prstGeom prst="rect">
            <a:avLst/>
          </a:prstGeom>
          <a:noFill/>
        </p:spPr>
      </p:pic>
      <p:pic>
        <p:nvPicPr>
          <p:cNvPr id="18" name="Picture 2" descr="Handdrawn вектор котел с кипящим зельем | Премиум векторы"/>
          <p:cNvPicPr>
            <a:picLocks noChangeAspect="1" noChangeArrowheads="1"/>
          </p:cNvPicPr>
          <p:nvPr/>
        </p:nvPicPr>
        <p:blipFill>
          <a:blip r:embed="rId8"/>
          <a:srcRect l="71589" t="24645" r="23688" b="70212"/>
          <a:stretch>
            <a:fillRect/>
          </a:stretch>
        </p:blipFill>
        <p:spPr bwMode="auto">
          <a:xfrm>
            <a:off x="2601310" y="3242442"/>
            <a:ext cx="236483" cy="257503"/>
          </a:xfrm>
          <a:prstGeom prst="rect">
            <a:avLst/>
          </a:prstGeom>
          <a:noFill/>
        </p:spPr>
      </p:pic>
      <p:pic>
        <p:nvPicPr>
          <p:cNvPr id="19" name="Picture 2" descr="Handdrawn вектор котел с кипящим зельем | Премиум векторы"/>
          <p:cNvPicPr>
            <a:picLocks noChangeAspect="1" noChangeArrowheads="1"/>
          </p:cNvPicPr>
          <p:nvPr/>
        </p:nvPicPr>
        <p:blipFill>
          <a:blip r:embed="rId8"/>
          <a:srcRect l="71589" t="24645" r="23688" b="70212"/>
          <a:stretch>
            <a:fillRect/>
          </a:stretch>
        </p:blipFill>
        <p:spPr bwMode="auto">
          <a:xfrm>
            <a:off x="2979684" y="3111062"/>
            <a:ext cx="404648" cy="440615"/>
          </a:xfrm>
          <a:prstGeom prst="rect">
            <a:avLst/>
          </a:prstGeom>
          <a:noFill/>
        </p:spPr>
      </p:pic>
      <p:pic>
        <p:nvPicPr>
          <p:cNvPr id="21512" name="Picture 8" descr="Фигурная пунктирная стрелка – Бесплатные иконки: стрелы"/>
          <p:cNvPicPr>
            <a:picLocks noChangeAspect="1" noChangeArrowheads="1"/>
          </p:cNvPicPr>
          <p:nvPr/>
        </p:nvPicPr>
        <p:blipFill>
          <a:blip r:embed="rId9"/>
          <a:srcRect l="17312" b="19160"/>
          <a:stretch>
            <a:fillRect/>
          </a:stretch>
        </p:blipFill>
        <p:spPr bwMode="auto">
          <a:xfrm rot="11876865">
            <a:off x="5009528" y="1375896"/>
            <a:ext cx="2635016" cy="2576148"/>
          </a:xfrm>
          <a:prstGeom prst="rect">
            <a:avLst/>
          </a:prstGeom>
          <a:noFill/>
        </p:spPr>
      </p:pic>
      <p:pic>
        <p:nvPicPr>
          <p:cNvPr id="20" name="Picture 8" descr="Фигурная пунктирная стрелка – Бесплатные иконки: стрелы"/>
          <p:cNvPicPr>
            <a:picLocks noChangeAspect="1" noChangeArrowheads="1"/>
          </p:cNvPicPr>
          <p:nvPr/>
        </p:nvPicPr>
        <p:blipFill>
          <a:blip r:embed="rId9"/>
          <a:srcRect l="44105" b="49517"/>
          <a:stretch>
            <a:fillRect/>
          </a:stretch>
        </p:blipFill>
        <p:spPr bwMode="auto">
          <a:xfrm rot="15723286">
            <a:off x="5697575" y="4350599"/>
            <a:ext cx="1781220" cy="1608758"/>
          </a:xfrm>
          <a:prstGeom prst="rect">
            <a:avLst/>
          </a:prstGeom>
          <a:noFill/>
        </p:spPr>
      </p:pic>
      <p:pic>
        <p:nvPicPr>
          <p:cNvPr id="21" name="Picture 8" descr="Фигурная пунктирная стрелка – Бесплатные иконки: стрелы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8063973" flipH="1">
            <a:off x="7647985" y="2254949"/>
            <a:ext cx="2465480" cy="2465481"/>
          </a:xfrm>
          <a:prstGeom prst="rect">
            <a:avLst/>
          </a:prstGeom>
          <a:noFill/>
        </p:spPr>
      </p:pic>
      <p:sp>
        <p:nvSpPr>
          <p:cNvPr id="21516" name="AutoShape 12" descr="Книга Читать Библиотека - Бесплатная векторная графика на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8" name="AutoShape 14" descr="Кира-скрап - клипарт и рамки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2" name="AutoShape 18" descr="Книга PNG фото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6" name="AutoShape 22" descr="Книга контурный рисунок (24 фото) » Рисунки для срисовки и не толь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8" name="AutoShape 24" descr="Книга контурный рисунок (24 фото) » Рисунки для срисовки и не толь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36" name="AutoShape 32" descr="Коническая Колба Эрленмейера - Бесплатная векторная графика на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38" name="AutoShape 34" descr="колба значок в Small &amp; Flat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40" name="AutoShape 36" descr="Набор Стеклянной Химической Колбы С Цветной Жидкостью На Прозрачном Фоне  Вектор — стоковая векторная графика и другие изображения на тему Коническая  колба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41" name="Picture 37" descr="C:\Users\User\Desktop\картинки\istockphoto-1277030541-170667a.jpg"/>
          <p:cNvPicPr>
            <a:picLocks noChangeAspect="1" noChangeArrowheads="1"/>
          </p:cNvPicPr>
          <p:nvPr/>
        </p:nvPicPr>
        <p:blipFill>
          <a:blip r:embed="rId10"/>
          <a:srcRect l="41910" t="5479" r="30162" b="62870"/>
          <a:stretch>
            <a:fillRect/>
          </a:stretch>
        </p:blipFill>
        <p:spPr bwMode="auto">
          <a:xfrm rot="256169">
            <a:off x="7378263" y="4414345"/>
            <a:ext cx="862467" cy="977462"/>
          </a:xfrm>
          <a:prstGeom prst="rect">
            <a:avLst/>
          </a:prstGeom>
          <a:noFill/>
        </p:spPr>
      </p:pic>
      <p:pic>
        <p:nvPicPr>
          <p:cNvPr id="37" name="Picture 37" descr="C:\Users\User\Desktop\картинки\istockphoto-1277030541-170667a.jpg"/>
          <p:cNvPicPr>
            <a:picLocks noChangeAspect="1" noChangeArrowheads="1"/>
          </p:cNvPicPr>
          <p:nvPr/>
        </p:nvPicPr>
        <p:blipFill>
          <a:blip r:embed="rId10"/>
          <a:srcRect l="5913" t="55501" r="65042" b="6517"/>
          <a:stretch>
            <a:fillRect/>
          </a:stretch>
        </p:blipFill>
        <p:spPr bwMode="auto">
          <a:xfrm rot="20491853">
            <a:off x="7367752" y="1103586"/>
            <a:ext cx="1012702" cy="1324303"/>
          </a:xfrm>
          <a:prstGeom prst="rect">
            <a:avLst/>
          </a:prstGeom>
          <a:noFill/>
        </p:spPr>
      </p:pic>
      <p:pic>
        <p:nvPicPr>
          <p:cNvPr id="38" name="Picture 37" descr="C:\Users\User\Desktop\картинки\istockphoto-1277030541-170667a.jpg"/>
          <p:cNvPicPr>
            <a:picLocks noChangeAspect="1" noChangeArrowheads="1"/>
          </p:cNvPicPr>
          <p:nvPr/>
        </p:nvPicPr>
        <p:blipFill>
          <a:blip r:embed="rId10"/>
          <a:srcRect l="80512" t="58604" r="7572" b="10116"/>
          <a:stretch>
            <a:fillRect/>
          </a:stretch>
        </p:blipFill>
        <p:spPr bwMode="auto">
          <a:xfrm rot="772502">
            <a:off x="10657491" y="1954925"/>
            <a:ext cx="504496" cy="1324304"/>
          </a:xfrm>
          <a:prstGeom prst="rect">
            <a:avLst/>
          </a:prstGeom>
          <a:noFill/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10317643" y="3337034"/>
            <a:ext cx="1569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ОПЫТ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7332705" y="5507421"/>
            <a:ext cx="2778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ПСИХОЛОГИЯ</a:t>
            </a:r>
            <a:endParaRPr lang="ru-RU" sz="2400" dirty="0">
              <a:solidFill>
                <a:srgbClr val="00609C"/>
              </a:solidFill>
              <a:latin typeface="Arial Black" pitchFamily="34" charset="0"/>
              <a:cs typeface="Adobe Devanagari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8052662" y="1150881"/>
            <a:ext cx="2778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ПЕДАГОГИКА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660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3CA02FF-F412-A836-5BFA-80C470B67188}"/>
              </a:ext>
            </a:extLst>
          </p:cNvPr>
          <p:cNvSpPr/>
          <p:nvPr/>
        </p:nvSpPr>
        <p:spPr>
          <a:xfrm>
            <a:off x="1222310" y="877532"/>
            <a:ext cx="10767527" cy="54625"/>
          </a:xfrm>
          <a:prstGeom prst="rect">
            <a:avLst/>
          </a:prstGeom>
          <a:solidFill>
            <a:srgbClr val="006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4AEB81E-99BA-D7D2-5675-D275F7D2C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6220" y="0"/>
            <a:ext cx="10414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1A79068-3A60-2DF6-0A7C-E2F4F24C6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187546" y="4991878"/>
            <a:ext cx="2004453" cy="18661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67EB94C-F528-8EAA-4EE9-520D591293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22310" y="162239"/>
            <a:ext cx="10767527" cy="588850"/>
          </a:xfrm>
          <a:prstGeom prst="rect">
            <a:avLst/>
          </a:prstGeom>
        </p:spPr>
      </p:pic>
      <p:pic>
        <p:nvPicPr>
          <p:cNvPr id="1028" name="Picture 4" descr="Рутина - векторные изображения, Рутина картинки | Depositphoto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27435" y="952671"/>
            <a:ext cx="7397072" cy="5905330"/>
          </a:xfrm>
          <a:prstGeom prst="rect">
            <a:avLst/>
          </a:prstGeom>
          <a:noFill/>
        </p:spPr>
      </p:pic>
      <p:sp>
        <p:nvSpPr>
          <p:cNvPr id="1030" name="AutoShape 6" descr="Часы, значок времени, вектор значок часов: стоковая векторная графика (без  лицензионных платежей), 1472514692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Часы, значок времени, вектор значок часов: стоковая векторная графика (без  лицензионных платежей), 1472514692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Relógio, ícone, símbolo, sinal 633173 Vetor no Vecteezy"/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6908" t="16478" r="14316" b="16895"/>
          <a:stretch>
            <a:fillRect/>
          </a:stretch>
        </p:blipFill>
        <p:spPr bwMode="auto">
          <a:xfrm>
            <a:off x="5913952" y="3367939"/>
            <a:ext cx="1310185" cy="1269242"/>
          </a:xfrm>
          <a:prstGeom prst="rect">
            <a:avLst/>
          </a:prstGeom>
          <a:noFill/>
        </p:spPr>
      </p:pic>
      <p:sp>
        <p:nvSpPr>
          <p:cNvPr id="1038" name="AutoShape 14" descr="Большой палец руки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бесконечность, знак значок в Entypo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" name="AutoShape 24" descr="Зависимы от соцсетей: В США организуют выставку Instagram-фото у которых  вообще нет «лайков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0" name="AutoShape 26" descr="Способы, как убрать лайки в Инстаграме чуж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2" name="Picture 28" descr="Pin auf скрол анимация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64115" y="5722883"/>
            <a:ext cx="1040730" cy="884620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2150745" y="5892165"/>
            <a:ext cx="243840" cy="384810"/>
          </a:xfrm>
          <a:prstGeom prst="ellipse">
            <a:avLst/>
          </a:prstGeom>
          <a:solidFill>
            <a:srgbClr val="D62442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 rot="5400000">
            <a:off x="2119789" y="581903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cs typeface="Adobe Arabic" pitchFamily="18" charset="-78"/>
              </a:rPr>
              <a:t>8</a:t>
            </a:r>
            <a:endParaRPr lang="ru-RU" sz="2800" dirty="0">
              <a:solidFill>
                <a:schemeClr val="bg1"/>
              </a:solidFill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60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Симпатичная наклейка для заметок для дневника, ежедневник, ежедневник, пост  истории | Премиум векторы"/>
          <p:cNvPicPr>
            <a:picLocks noChangeAspect="1" noChangeArrowheads="1"/>
          </p:cNvPicPr>
          <p:nvPr/>
        </p:nvPicPr>
        <p:blipFill>
          <a:blip r:embed="rId2"/>
          <a:srcRect l="9553" t="3173" r="10861" b="3757"/>
          <a:stretch>
            <a:fillRect/>
          </a:stretch>
        </p:blipFill>
        <p:spPr bwMode="auto">
          <a:xfrm>
            <a:off x="6589986" y="879672"/>
            <a:ext cx="4950373" cy="5789141"/>
          </a:xfrm>
          <a:prstGeom prst="rect">
            <a:avLst/>
          </a:prstGeom>
          <a:noFill/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3CA02FF-F412-A836-5BFA-80C470B67188}"/>
              </a:ext>
            </a:extLst>
          </p:cNvPr>
          <p:cNvSpPr/>
          <p:nvPr/>
        </p:nvSpPr>
        <p:spPr>
          <a:xfrm>
            <a:off x="1222310" y="877532"/>
            <a:ext cx="10767527" cy="54625"/>
          </a:xfrm>
          <a:prstGeom prst="rect">
            <a:avLst/>
          </a:prstGeom>
          <a:solidFill>
            <a:srgbClr val="006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4AEB81E-99BA-D7D2-5675-D275F7D2C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6220" y="0"/>
            <a:ext cx="10414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67EB94C-F528-8EAA-4EE9-520D59129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22310" y="162239"/>
            <a:ext cx="10767527" cy="588850"/>
          </a:xfrm>
          <a:prstGeom prst="rect">
            <a:avLst/>
          </a:prstGeom>
        </p:spPr>
      </p:pic>
      <p:sp>
        <p:nvSpPr>
          <p:cNvPr id="23554" name="AutoShape 2" descr="Человек смотрит на часы роялти бесплатно векторные иллюстрации  -vc017609-CoolCLIPS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data:image/png;base64,iVBORw0KGgoAAAANSUhEUgAAANgAAADpCAMAAABx2AnXAAABvFBMVEX///9ms3X/1skAAADZmWazgqjCmXCmek371GHn5/+4uNlpuHj/1chrvHtru3r/2s3/4dPjoGvMoXb/taj/5df/39Hlomy7h6/39/fx8f9OiFng4OD09PTo6Oj/32a7u7vJyclZnGZbW1uvgFHY2Ninp6f/22RMhVdMTEyvr68yMjLDw8Nhqm9irHA6ZUKNZoQRERFycnI7OzslQSovUzaRkZFUk2BgUiUvIyx5eXl0dHTQk2JWVlaabki/iFocHBw/bkgcMSASHxSPj6tXPil3VTgpIiCIiIghOiYABwB4XkYYGBhpSzE4KRsuIRXiyLy+pZvRtqtiUk7/wrTnyr0PGhGlkkOYmKZKNkWkd5pxUmohGA9aQCqLYkFHMyJJPjpuYFqokYiSfXbnyFzHqk8+PkdlZHY4KTSYd1awi2YcFBqLbVBiSFwAAA4JFRvsy7LWjlMyIRDstJbhuaPgo3esiHSEaFo9My82Nj7X3tK54sHMnY06RTxZRzvmq5x6XFHx0nxFOxePejpVYDa8o0t5Zy9pWyrQu1c6MhjLy9skFBOhobF+fo2cnLxaWmnExOa4i5Q/Jgawk3rUuJ4QnyxQAAAgAElEQVR4nN1di18aWZaWXB/pIBTYgEREQCG+FZ/RGPARH1ERxWi3BgWhO4mP9HZPOtPJ7mxmtrOdTmdiJzs9//Cec++tJ1UFyMPZPb9furWEor4653zncc8tGhquQ7yz49FodLyvbyoQvpYLqJWMEYV0r/3/AUc0Eu2O+K77mqoiU4hmueU4o1RcpPO6L6tc8YYDkampqUggLF66F5EkPB5PfEWpuLH/S2rzBsZW5Uvvuxeg4KjK4o2NjZ652HJUAe1f2928/vDg4KAPIUQGtP602T0FVz8OP201ojg9jStbCosMXvfVG4k/MDvOIaz51wjJLCfTWnD318KoxmMPhdbocc4lZLV1/0saZEDF5N/9GyE9cPXxnuNERgVvvA//2+Js5OJpVDBJ4LpRaKUzwnS1tbISi4P0xGJHy3PU3kAa47GV5aRadfFGSZzOmASt+7qRqCUA/pReicfnKAwOx9movHZn41z8+Eh2qWP1n4/F4wPB6wYjix+NcHlOeaW6gmDjLbEEVU9M9XKnZ06i/+B14xElPA9Xc+TxOD0oxeAhurmexIr6YE/c42lRIXM5rhlWQ4ReTOw4sYWS6PEUUxy3TKXECVkBvKKhDsJpv//h++vFFdASeqYEYAUC1nnkbPSI5ugHjTVeM7J7WmBqWihRnKCsZU+jJ8FOMQY829j4g+v6YA0WpBc8qyhbtjCFlHQGGcpLOOj1Xw+sfpUJrhz3tMzNOUvxMVBRo5ZmopQpPUf0ZPfByRpRgav1R+WdmueQoplYHAi7KCGqFXTUomIQTwzOBCHds8WZ0QU/Z6ju6iuBTY7qKO4sCxLVVw++NR1TQkMUCQ9THSERdDI8FKkvLC9PDLeOG0szPY3MsQQrrQwOc3AAQccYfXhfUmB9dcUVZpnhUcxzJVgoMZbUH8k6Q+IAZmx0Iug+6mNolvXEFWRsES/bBBXimWM0kVGYY5J6mRNTkPvf44Eoi2n1EhqTtyqCRaGxHCoZF8+DiDCFRJUxTeLf61ejDVK/b6wQFgLhniY5mjNK0miLLVuJOQ60jhrzgX0ki6fymBBCpUJlDpNDj7PgPc7GZYaM/8VzzOo0sfahNFIvXA2zoK+iuCBMx1cyaV46R9OZTGYl1jJXEOx4PBaRzakSMg/CHqgXrs6otpYqFE9jLKEpmHl0WF6hsVxWHq8wuZ8Bzi0FzyJ31K2kDoMC5kyV5YwnlE2OaBpFcSC9dRRrkVIVRiFJfsoeGsq4xPEv/fUC5iPKTkwhLE+LosnLELC+QEvLSuaV3JGKovaolnoY67O3K07uOa4rdzTcRx8zssG5Y9kEV+KqgtLZ6Gx1uPd2dk6ym+JLkCleOuf+RMSGHNjiisSRGJ7n64aLpvQJXZWJMZeh4swmtwtetAo3bgiC4HAhvPzJK0J+bG0VhNYfX+wSsW0VJ0nx3NQSp+qGK6xkMSUqZ4/UglpuoRkkUuNxYnl5GV7+ksKSBOG5BLfAf3HlRGCepOhkzBLrtlzhj+rhwibTuug8x3OMFaRu4eqOGxR1w0RaHcLeCzzRDy8uCLdzzIDJWr1weeeJ3J+WRfKsNDdBpEaOKr/tMgUlK7EVDNPxYk6OaXWsxtZ0cc0xDBnQlYfxxArn9+yOy1ESLEm+/4EbwXE9g1gn4cWgxhJXthIQeDlJOOdiPBwf77ncrWXBAsWJ58S0I1gvYMCIaT1CVKRKoC1mlMdx54uyYQGw1pfsRMl6FpkDeoaocTc0wuhyDHjxh+/Ls0IJGvJIvJ4K86N9meZTtIRajjFefHklXKLWkmTeWy9gDeMkOtA9lnJ1ugyB9RzP8XTjZfl2KCHbXvb4puq4DOj1+fldfFFYXXEf48df/mgeuszFvZurHyql+H/aMq9dXlYCC1SWGriOEYlOusJiXpRd3Q6Zyl7Vf23TO4XL41smtQvKi4o0dsOdo4tJ9RQ/9hTTLUY+ViVgwh4Zrx8pgnTOohWW0KOqENgNR76OJQsvWpbjRWGBj1UIDFRWv5qFtkrTccw9dJppSnFWSh6gsl1c/6uP4BxUphFX0XGNP24IyzN3XKklAn3s1K0LjCS/FY+38AKSdqN15gScWPvuuisFdkNYrZfKiEoSTjC42FHm6DiuzIudrH+bqxyYI1evEaSIiAnL6JiHLUJSNpFI0sOXh/KOinHduAH0Md/pC9eBQrw+X3Aw6Pd1U1yNck+KxNmMEe8HRHdcVcB1w7XLTj5er6Ypw0WbLeRV9mQXVymUY2Ar3zsq5kQUIYWNoGy9WgTeblptOrFQ3sy5HQ7HXl5WXXTreC7+54opkYnrFSE7Ljx7PWL1FG17sLWrPepKgiu1StKx41gMGx9x0OR2dZAhfZw7XCd1aVcF+IgKdgB2uMm1urdXSQ/2fOdiW4RkU1XSGGYfZMctREntiZ8vtlBOz7pEV0JkGWecrkfs5iorxZSCtrjqcIDKorVenBjnS3PYzlYoptWxQ7aWj1aOY3NC+S03Q4HiBe1ip/a22M/7ithDOlHFKkf+iK4/xH/K7lQenEXZpoYB7FjjQRZcHMMuFV0wUHuS4HrTEovRDvCrqpniDReS/R4Cu1dTYFPcEJ3oTGpce9m/i5SfrZ7GkBdJHvVW2+Yp4atXCOyVxhLlWFYtUkRBXnyVqjWwAEulGLBdA2CrqasqTO9+IC+SbK2BjRO+eFUIDNMflN2U+4r6EhwpncyZ8iKpNTCkDllj6kQXl193toXS1sL0cO29Iqs6ut7jwGZrDCy90hKfc+Lcyar2/gpFli0NxE3fJeyt6lZxrZQXa0334gDwHB3d3akCR7S693K5PQEbpITcj64Wljui89Y0QIc5sBgtMV+5Ks4wWl2YVEDO7M6jF3V+V3izhJ3au1hDQ+faOFbPLU66OJuvuJzEhs1YP9Tb7l06qvIkX+hle7VXGBVchU7wTTa5MteXC0Qg5HVDQ+SNYw8S+KDXp9cqcWzWpx6jG3ScLPcgJ1fldn7NeQosQGiaS851e0CO1fqU0AiMTonRuYDVvUqQufCaI4OvVx1itNIxRSxayHztOzq0VYUrLWy+qBJqFIM6kYHpZGMsRNfex3AdmtXQnpZkhX1RMfhmqY/RCsUIfh0aVUHaVaS5cJTkK/Ixsb8G1X8qSw3bXXijGLB67CvwT92/v/2C7jypUGMs3aAVqyDs5FLu1GrhCWnjo35DVQ3e719UXqEIQj67y91UcAuowZMCaxQQWG3rTLX0g+1UHqLdilhIeaJAZxTY/ToCu4+3t9ysqvWGWapMM14tMqEOKZUWWPlrDy53KpVyG/WxmD+dqJFdB7AyF4taHXsnlNd3jJr7LKCp/exaNFaWKba6pP5BzgBZK+1nqzp7wna9geHCbVkaoxed3xPcqV1jOqVNDiUyFsfqyYo+UpbKqL5299DKcLjZKMkU3FE1MpZS1bQzoJUxUs66CrpPznWD3ohWx45OusuRbXNjFd+3W6eUShZvOem9O4W4WjnXg/oM38hqGMkNadlSx11kKLjzb3W7JD/D7AnsFjTFNSEYJy28zcH7kzQCDNR+/MjrDwaDg/wGRngKWxwYVFUnjla45NyjR2xox+RNLgUy5mI1ThX9gdlu/vCYvrGgt/Pf/6MXf97dKxqngdp2HbTF8Zcvv/yy6DiSm5L+JlorqwBqWY51BrqJSv5zyGaxLdBCMVcMmns3ClfpOGfAvixKpQzZKzenkhp2BvxThU8VIL12i316SYRmogZQGC6a4UVSYI+KARMLGheNfZs1o47BsUJUKBaLxWoZoT9GT1JmmyJoWEAe+POjklQmpPggTC25flC0wcWR3t4QyHTvwsQSB2ax2EIT7M+7uW1DaIwv4EVvKLBHRfnGzRoimO7XaGE9QB+3RB4uhIatdruVih1+GFqYmLZSZFb79CKHnt3ZM9EbrUr+WhowMZwB1dekQxWgtr7UO2SzMxSyWG3SEas9JEKLZvMph0s/AiArkr9RlRXFBTGcta7GazEvEKbaWuywaUEViNU6PSG53upJLuV26RSUrqioslJSTJbp1yCv76S+tRgqDospcGhhUcJGNvO4WuZA1ckgaKZOvawEWxSzqaq3t/uZEZYGi4rdNjSypGTNbD6XElwATzIvzCl2EVkpwASBUmN1ozN7YsdCGbCo2GxDvRNELbv53N4e4HO73QItty4elZB9UGQ0PFd18w59ssUk5Bbli9VmCY3sF8S87EkuB+ZJmfFvpSJjpF/FTBGz26WOq8CSFBdaGNGqjqpve4Yje1QCNN5NCFYJVuf9q1ihVuw2UF3HyOKSGlnmv36G/279pTRobA26SlULPtoRuLAyWEysVpvNPtTRO7EuAbvb9c1v+P+fHj0qLWusGjOGgYp6rRWqSw0PdTc9MgnR4Le3d27evHMXLzbJ08YiWmMduSqkwQFC9qujrgJ0VkLed90E6fqKKu/NX0tRmqM6+SLgmhyuproUEiLkqzs3KbJv2Ubpv1Fo5kpj/bdKVQa4RmqgLhlYFwN289v/Zi7301+LUj/tU601VEQgU4CrRupiwN4yU/wlTYZDLNatIzRTc6Qq2+wbiFw9HR4EO6wdLgR2F4HdeUvIhFUsUcnfAZpp7kjX10GiY1eEFobPs9cOFwIjoK5vIJCtox/bxGIHtGZmjW6xNCPRK/F+Z5Ts1xCWxTJMkBa/wsy2g95AK2sGURr50bhAFcRVeJDVK7AIFF+9NSMOFBuE6bsYw/ZDomHYLZNSspUynAl0A+OvizVRsFxcQBz7NXQwBMZByLjw4JAELZty6beVERgZfshfVubeKy/ND2uKyxZiV6aJk7aQeMlkNefS61DSumxIvC9lzkbg/svpijVmtdFuj03TIrFCRjw88vBnzH+xHamFLGuN5Pe0amPdjyWLRfLIsrZIY8E8VCkuG+98LC0uTA8BPCrW4dD0Ah5/23XnHQQUPbOA2luC9iqnanUJdEMBmbQrkJVD++HKNWYfUpUo64tM+K/v7nTd7HpHHhp8hs3SK7dMsvmUIDioCCkWxei1idZY1uZvJOGKgNl6iaH89vabrpt3vtky4ye7rWNyXfGebHY3n+cjwWSE2a+IrIx4hj720IQ8rHY7/WeMa5IYyG9vv+2CjONOV5IFZuPPsFk6Jtb1TjFhVX9KtORwxnaWhow+1j7cMfFwf39iwfDCbNxJfrv79ttf3r69y+Xtt++/udOFOX3X+yR8QLHMxmob7p1c1OJS8I2NUWip7UbIEvGZZYv6n2sf6pW8Rz+GW630TqZ//fZOV9cd+CcJq1OwUjF8cwE2e6h3ZGKJq25pYkHVVBpmyXNpzIjMQZvlerm91TqivHsTOkrjWR84kohDK5j4lhEnsWEyNDTd0TE9BPFPfTnT9DJKWjPzjuNiNk2iC6sxKVUlS+wmThR08e0d6wyWASreDSgz/mNMLFgxsEikHywBGM6i8Kn+gk+3L4jeDNocDuFJNeRpG8Ig9asZrDu/XgFX7+SQgUfSKyqh29i5yuaXWON1Unk2hRnS67Lahyb3VRRjtSPW6C/GsMC9krq2UARYyNChaVwxX17y4l/xmfV0HJIt0U9YJGi2IYmgxM+AAlGBy2rrWKRWaORbqK+vSPn6sjCTM0BGqcw4/fCPjQ/M9/npuAbLz1iva3HaTlM+nufMG1+XjS75/fbeTF3f3DUmU35zpL+xFEz6bdEgAFEjMcnyB0gUvKobF8F+4kk1HxRfWpgOhTpYxJi9b2RHPHf96o6Jurp+MQkS9CSW0Mji/joKpJiLDydHOiyicYAx7uu+ccjUyYJk182XDeWZLWmFlMtAEJlFt2PAQvJdE9KQOoiGcRlyfsZNM1SU7mxhwVj3llgXzQh/lkAOTZlQHsmSVrW5RGiIW9e9KDT0czMrhCSKmuG6UUJjC6HKz59++PDFbSpffAhcfoJDD1knGkMWJJdYBqnPYMf3GXb0N3ddrTeEvfymEteNVrcgzUsOAGPifMe0zg23Acd/95VhQKbqek8YGRnhwsub+Qh4uOBPt29/+ESrLxQ0uSHrdMfCSK+K+u3Ii6sGwDo5HodLW9k5hJ18PrdDiYcaoq41dPz8vstMXVijEBOat1rQnj56ZVhfXN6iPzR8zd9lRVsUw2ivkow7TGhxymRqHmohNwa1IO7yWx/Wva6OP/0KLG8I7U7Xb+a0MQxX/FShrQ9Pydf8t9tfY/1ls0yPKNLhEYXKrLTJENQHNlZk8BWBTQWNI5Ad66/0u/dduuZIc16IHMMFb7Yy/0FlfN3whYyLkEsZ5ScyaVFlqGR/SKmxkInGxvW2yCiUhsDG8MFhhg0DO40nf3/3C+RMd9Taen+X32W1e0HuNxyaDlnskF4CEK/sXJeE3L+thIkWuDjZOx0aQgkNqejDFFixqXnsUkZNfITedgtj65/fvr+JJQpKV9c3v/zM1KVZjrJbOvj65mIvEMe5wgyfEPKE0qJ45DWZ6BjS9oQ0wAxyqmJT8w629UnfwxTQxFbFz+/efYXyjikLL17dqbJIbV+QpX2F5X14DUcuP3799QeFLZrlYBSYEd1D3mu2cVncgazbVFJBs6pbFSIsqzpG2Ka1kwQSsNtPpGPfiYfuqZNxLTBkRaMAPU9OUnobtiRgNHSX0uCBcr5j5KEC3P5kh9a5eCv7VT6XS6VytEfzWgL2VHrnk9slAaPObTSyTr/RctXQHvmmhSKWKGMDVliYRFnomB7WThxYWX/6VcrtcLsFwe0Qtk+U5AFWCPLhg2yKT1X0XvBxeDqjJLiTToAZb21jIxYGXRDdT7NDQW/D0b+CGxyinJFTDMXRFZRLkS1uc5FpcUYVkAtk3ZgUQYJ9JMs/SigYxOOzI0VdrBTEIbyO1W31gzLQIPo+KMDI3H/7i48mHTORO0wKzfusDhMgzdjRDvhz8qjKOgXqa1fzAXzR69MHJcnTPPjj5a3fX5NFE4VRFzNbmhjD3SkudyqP83Oa3RycPEwNojSh5c1JweIXlOvzSIevLz8y3/oAkPqenKOJXuotXchCqxazlikmTNld/lW5Whphd7RyYDQT19nKgrZ++ZQPh8/PzJxzYnz99MGDqJje6+NCsjef/FCO0m+rZibFhd+FihelsfTQfz4QGPvl75efFN9BPI+ofr+MYrFiAgwVFjQF5pWQ7QpCq+BWLLu52OdVPPVhHyk0c4lAdsmTB78/ePDgKcinp5cPqGBU06sAJVwhk+gsSXhtLHqykxJcNwTXdm5X2rFNC+n5aoyzrGufzaXUWQ7og0KTBAvofdMWv22piIeJ0ocM4nBtUxbkjwGjnDV7r3K6pwRmuMus1bWdBq/69JRiunz6BPPTdfOJQspFJa3WRiAlODnhC1Gs+BRoK8TfXVaA1r+MSe0DkdTIBMeOuATGBHjDlK9o6760bdHecfm0ebodze1epdrGQYLKcNHeJtZHxnuxBNceg7Y+8+TT5S1g+oemhkhKNMQG/nhtlIEUJPyC253bZNrG71CrdMGd0M177rzh3kXQGvjz01u3bn3+/PnW50tzKsYeUumbXby412i1r3s8ktreZuGaWXEVaJGagSNnupvTnSUDt0QhZmZCcZUzvOj1+bz020u4rNJhd+wpmlt8ScCyrj3zJ93hmoEELGpsJlbLRClMXyjSVwXf94u4TJPREsSOBcbeCTF96CJy8OVnhovaor6ZsKmEK+2SC/bB/YrO8r0JA+SAVEr4dMknuxk1330rZMmTzwpb1EuorDQ3u/JWb7/PJ9Y5wIlN55XTBy3FDEM0E0dedrLPT3TNxM5WQKqwuQAM8XH7c1L5DCNmdizDNmxE4PPCPorI0Ba1ub3dzlom1ZhTHyPrTU2HeLaOipBRj0cXa3XkDB+KtBeVnOzW7wXA7Fa6vEjmq/E9E0CRB+1N7QcGFl+G4MokAkPu2zZ2sqcisM8DamA2Cx/GmK3K3r8gWiJXWWX8gfk9AsPK1Wi5wHFC5iUn+yQDw5mPBda3q4q6GmipdtjU1ES9zLScLRmYcK54oqtmyx9uw5eAXbIVCCtu/RE3pI0HqrXZCtIsUBgIrWzN6r6iwBYoK9KHofPlglbBpW4V4B9/VwDrtdkVo0fzVfyeJC/EMwqsfZTQ/OPqyGhhuOPC5W3x6UFCapfvUW0FwUTYsSk52WeoNB+qxqmquZsRuGOdaYzyR0XI6MJqDhuwYl/FTZ8gkM1tO1wgjr2dPBx4LbIHJAmTE1QWFuhaUjW/gSEsAWP8UVHOOEz7b1kFsBNRGVkQ/iMH9vkBVIE2UehicxVx0TyR4eLGWInO+GycCAzX9PPq8hJlU1aYtGBgpTRfTWD4RJxDEdnzSpFZbL1LMrCTlENwuISd/KoamagvuVnKJi6quq0Wp9Uft4vIqJuRfaOhrRLEbh16yGppTOWzKXw2Wgo9bQmnVxYncZXt4+dbHzFRXJc4GPdWVHuLN9zNZyKwpqZn7J5OVxCp6TQe5sJ0e8Cq6Fq4+D5st+F40ZMndLrp4ZBaYVV+OMSY7GSyzkg5+721gp1TGqj3FP4lLhZZRX7fX5Atnk4WVfsxn/h42dH2AmSGM4TFxb5Pnx3kFralsaZFaVjC+pCARU70hiyyUdA+QNWf5oHV9EG7QmeMQcj6lTf2sEIxm6WUsfhwcWJkWrGcOzQ9RJ+rIb+eTZKOG1yf1x8ORFAGff7OctItZA+JFxWsD0ozGiEqJjbF6vq0zWrXLr7rvlqHEr2+yFr3uPR12SQ6MN7X1zc2VSJ74ojH83YlskP+zeJLV911a+vl2xdHijdS+PaEgmzKGxzTeXwPk76SNEcfN9CklPamA9HlCwduShK7NdS7sFC4Rm2IS2uI3oAuqiT/uvrS9ryMa1UG0B7zM61fFRp9LE3xl3E71Hxdi39WEdLTbxLUgrYSxy09LS0tsZV/TJXma9gHjjY1aZT2TDzxiLXipTNjXHyOSl2tTMmoMhdnbaeopUSsB1Gh9PQkSozlfYUqUyiN7PfaqrFArQNrmG3WGlDpKywZYfKiua2tbQPxtYioqMRKTCsxX1xv0kp703PxE9ZrAU3akaqmAkldG2dtbc1tzUkAGFPBAomWFvXoQ5wLVIbEP1M7aLZhcRuNqoUoLr1uAKrm5rYzcK8jLayWngwhxd0syB5IpYplIrL20ahk7guWSp/8oYQl79dULjOH5zmsZoQFuODnlQJcLT0rJRSlqPpE85Y6/VBAO5S0Riam7VXBZrUNi3vQzilHiT7mYwffnFFYzW2nwIkFZkileGsfd09cgC1n9IFRgzyXoGHErRAbTspKW+uesbK9W+ESJM1hmeHqSRYrtyPUnPE0OpYoa03ifpx4m746NogcMiryDJLvdlllbNEn0SbiAjvM6MICYAkSNcWFT7VPsxMZ4qLYDp/LFknWJ3pxOLY8dHQr1bRi4vF8tL1djCr9/FpI+pTDAieDmGyACwnfXGNrksLMgSH5jx7IJgl55CRUHnoTcLqQQMWh6ZFFxajjzGgTN32kJ1wzwh0oW80iruazNEkbwUInM41kXoyFZ+xE/1MEGVikBhuAW+gIDVnYY/3s4iP+RGGHoE4J9Y5MLqpmU6MHVFvstM+YkyHPZyRYzW0Qv2LGuHr+YRrIqFVzYMVUxrEdPn+mAgdOtzgxMTkyMrLQ26GSBTg2ubhU8Eiu84PRpnZFZfuYArsn2w7FtQy4DA0RgZnmwRTYKT9XzoAVdRT3/OBce7klyvlzFaomXv5NRTT62tCNXzKuI/Ns0T+vvE+jpSFDbADu8fODmWgRGGqZOXh8qEGFgoSPwXRZgesCfjXDlSi2c5M6rBQ2dLIqM3BomKOPD851d2qrJPrs+ePRQ3pDdM40Q6KbKn01A9EnzXCtFF2hpo8gPJP0Xw4yWXlNh4Dv+fPnB88Onp1HJTmHXw/g8ONDCsnw1CySEQWuNsiDjGG19BwXf5aad15lA5mZprKhcXhcdI8WeTMtIs7UDnZsrLCeWCmjSP3qk5LvDq+ErBKhwC4UuCCTSpgYYqy0Th26bVqK9mdYvtQXWvshURE9OljUBFdLusQns2BgfKNEdl5PpcFdPJf5i17CG9PI3JIseVEGe9ynSmTk2WGdtAb1HjJHUonrQq+ylB1sq4xRpFmlm1FkkMnVHhoUDbz30KwQ+Pi0Ca5MWSNxEM2iinNnWIpwWJTPKoMllXkXGkM8NsZ1VN4oEubCW4qTn7IPXD8YPSyBrq8E6/Cx1LlW4kKFGRsiJBxljlhhznikINzmN1LOcEBzhpKDUkmo2g/FTrOSuOgnZ0xqFUg4yv4Wr4CGctvOtlQp0TmkEc8fP348Ojp6CIlEUwUQsfiRzquyFObghrkvJBxXmCpQUSP7jGXDFPd8BlGOHjYZZH8iAj1lNT2WCoOtjShJN6uAmSgMcF1lBc0fVUcTCu30TdostSUzkK+P6iWCeORwVAfVqMIGL86S2pt5aqwwSKSutjIY0LoxflBb89lGYssQGJN10N/ooeyFTTTnn9H08+APqvp746w5rcHV3Jw06XJc+VvyIANJNhdIG8jZRqYINmafXKSrn2mX9QfFqaIbRBJnbZjCq+8kKsww57j6V66hMeqo7OJoy9weDYUGQsSG+lP6axS78oW4mpujxu22ZAktbSOJaFXW1na6VV6NrJIZpsOo5hRbF7QTlSzAhdWKgcIg4QheGRd98IUqCdgoRVV9U/fKAJs+wiUUtoayodHXmWG10rNc2VwcVDBK9k0aXJvm+JivIRyRlotXB8YChkgZKp7anGrNPkOiBvo6MhwpKE1wU4+kMjGvkgFlNi5Oz6jfwd09vdh4I9oYpeFOXxCE9cR8kfsFtyOzcSo1Qzf0cF0YKQwSqUqnrAaVyfCZdFHJzBtAhPyockD4lQc6HTvxdgYHI1PdILMDGfZu+a2JQly0vNTX10oVBjS7FZbfdvZmY2PjVHNRGmlro1mlaYgZJwVvSxecERu/utkvJJtXvjIAAALKSURBVBwVGiIKJsNqpRhCkl6EdmX0YAoOTEsTzQVnbcOvMNajROzcVGPcb0rd3ytF2tJFVDYu91QMz3FBDBQWK2YPJQo+HU4bNku5KLO0YFzuohudghKVbgxLV+u7u/oJKXQJc8GrMlus6lZ1r41ujX7SkdTOSlxduguy/CLSVgzYbJF7xbxUr/WLwwFVm6fFdcWjcpDR6zJb+5BXg3XffsYybL3ZgOUqOVgp18Hlj1RKurIMGSdTPl9ng6/Tp5ep0u2F+ifEJJsHcB1cR6S605nYG94oZGQVruAfubD4CyEB4g8Phv1hXxACM2Bj5E9/wn+4PqBNeKlAJStmL4XMgQlHlb+pHNsE6TOzEDb4R/PZH2ep/sHmPwb7u0n/GkAJAjBf2BcAvQ36AQ+kWJ2+cLAz7ItEpoLq8Hh2urGRySgqWIUh9lChCUdVd06g0GcJZy4MtXYWPKPm2JPbCTaDvgI0R+wMh8NBn38w4PMFvPCbPwhaHPQF/ZEgibzOsBEizMMKa/JEnIKBsBU7Pl5JHGW2ksDz48Eq4wK3oBaS3Dhr1tdb4I/m5p1cqvmP/mCG9BP/IGgM1AXAwg1B3+AgOJw/6G0IhxtAZ/5wP5l6gmc7g9x5WadoiB4nEssIRlm6dQdr8S2ofv71jEnMyQvBXYT/mQqfDv5z+6e1tdnIlB+szs+A+TsBXCeA8Qcg3x/s9IHGfKCxJ4VwjGW+e3awJl/4hxIQt+9jwXHGvV2Ss1zu9PTNfXjNkz5gjYYgWiPACQYDPvgl3DDo9QWC3jD+A6yzRFuJr3avRQb7p6buBca6qYyz/3Wv9Qd0ubWKMtinMJZMBnP9jQv8z8abNxmpuO5TBdCgQThdU4LaHIvU90uEC8QfmS9mNKXyVpjZ9vhYJHjNoLj4In3GsMbKomPgyVpd5RWlMxCIzPYNSOMA431996YGw9d95/8X4BViWARvIwI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8014228" y="5460951"/>
            <a:ext cx="2778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trike="sngStrike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dobe Devanagari" pitchFamily="18" charset="0"/>
              </a:rPr>
              <a:t>Выспаться</a:t>
            </a:r>
          </a:p>
        </p:txBody>
      </p:sp>
      <p:pic>
        <p:nvPicPr>
          <p:cNvPr id="12290" name="Picture 2" descr="Бесплатные векторы Продуктивный, более 1 000 изображений AI, EPS"/>
          <p:cNvPicPr>
            <a:picLocks noChangeAspect="1" noChangeArrowheads="1"/>
          </p:cNvPicPr>
          <p:nvPr/>
        </p:nvPicPr>
        <p:blipFill>
          <a:blip r:embed="rId8" cstate="print">
            <a:lum bright="20000"/>
          </a:blip>
          <a:srcRect/>
          <a:stretch>
            <a:fillRect/>
          </a:stretch>
        </p:blipFill>
        <p:spPr bwMode="auto">
          <a:xfrm>
            <a:off x="1357646" y="1330037"/>
            <a:ext cx="5047046" cy="5047046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1A79068-3A60-2DF6-0A7C-E2F4F24C6B0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187546" y="4991878"/>
            <a:ext cx="2004453" cy="186612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7579697" y="1923392"/>
            <a:ext cx="2778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ЗАДАЧИ НА ДЕНЬ: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7632249" y="2307021"/>
            <a:ext cx="277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dobe Devanagari" pitchFamily="18" charset="0"/>
              </a:rPr>
              <a:t>Украсить с девочками корпус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7595463" y="2979682"/>
            <a:ext cx="3487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dobe Devanagari" pitchFamily="18" charset="0"/>
              </a:rPr>
              <a:t>Поболеть за мальчиков на футболе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7637504" y="3636578"/>
            <a:ext cx="277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dobe Devanagari" pitchFamily="18" charset="0"/>
              </a:rPr>
              <a:t>Улыбнуться каждому ребенку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7584952" y="4309241"/>
            <a:ext cx="3577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dobe Devanagari" pitchFamily="18" charset="0"/>
              </a:rPr>
              <a:t>Плести всю ночь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dobe Devanagari" pitchFamily="18" charset="0"/>
              </a:rPr>
              <a:t>фенечки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dobe Devanagari" pitchFamily="18" charset="0"/>
              </a:rPr>
              <a:t> на весь отряд, чтобы никого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dobe Devanagari" pitchFamily="18" charset="0"/>
              </a:rPr>
              <a:t>никого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dobe Devanagari" pitchFamily="18" charset="0"/>
              </a:rPr>
              <a:t> не обделить</a:t>
            </a:r>
          </a:p>
        </p:txBody>
      </p:sp>
      <p:sp>
        <p:nvSpPr>
          <p:cNvPr id="12296" name="AutoShape 8" descr="зеленая галочка ПНГ на Прозрачном Фоне • Скачать PNG зеленая галоч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00" name="Picture 12" descr="Галочка MicroStation, пэчворк, разное, угол png | PNGEgg"/>
          <p:cNvPicPr>
            <a:picLocks noChangeAspect="1" noChangeArrowheads="1"/>
          </p:cNvPicPr>
          <p:nvPr/>
        </p:nvPicPr>
        <p:blipFill>
          <a:blip r:embed="rId11" cstate="print">
            <a:lum bright="20000"/>
          </a:blip>
          <a:srcRect t="11954" r="12864" b="13195"/>
          <a:stretch>
            <a:fillRect/>
          </a:stretch>
        </p:blipFill>
        <p:spPr bwMode="auto">
          <a:xfrm>
            <a:off x="7328884" y="2333297"/>
            <a:ext cx="549215" cy="551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12" descr="Галочка MicroStation, пэчворк, разное, угол png | PNGEgg"/>
          <p:cNvPicPr>
            <a:picLocks noChangeAspect="1" noChangeArrowheads="1"/>
          </p:cNvPicPr>
          <p:nvPr/>
        </p:nvPicPr>
        <p:blipFill>
          <a:blip r:embed="rId11" cstate="print">
            <a:lum bright="20000"/>
          </a:blip>
          <a:srcRect t="11954" r="12864" b="13195"/>
          <a:stretch>
            <a:fillRect/>
          </a:stretch>
        </p:blipFill>
        <p:spPr bwMode="auto">
          <a:xfrm>
            <a:off x="7302608" y="2969173"/>
            <a:ext cx="549215" cy="551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12" descr="Галочка MicroStation, пэчворк, разное, угол png | PNGEgg"/>
          <p:cNvPicPr>
            <a:picLocks noChangeAspect="1" noChangeArrowheads="1"/>
          </p:cNvPicPr>
          <p:nvPr/>
        </p:nvPicPr>
        <p:blipFill>
          <a:blip r:embed="rId11" cstate="print">
            <a:lum bright="20000"/>
          </a:blip>
          <a:srcRect t="11954" r="12864" b="13195"/>
          <a:stretch>
            <a:fillRect/>
          </a:stretch>
        </p:blipFill>
        <p:spPr bwMode="auto">
          <a:xfrm>
            <a:off x="7265822" y="3563007"/>
            <a:ext cx="549215" cy="551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12" descr="Галочка MicroStation, пэчворк, разное, угол png | PNGEgg"/>
          <p:cNvPicPr>
            <a:picLocks noChangeAspect="1" noChangeArrowheads="1"/>
          </p:cNvPicPr>
          <p:nvPr/>
        </p:nvPicPr>
        <p:blipFill>
          <a:blip r:embed="rId11" cstate="print">
            <a:lum bright="20000"/>
          </a:blip>
          <a:srcRect t="11954" r="12864" b="13195"/>
          <a:stretch>
            <a:fillRect/>
          </a:stretch>
        </p:blipFill>
        <p:spPr bwMode="auto">
          <a:xfrm>
            <a:off x="7229036" y="4141076"/>
            <a:ext cx="549215" cy="551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302" name="Picture 14" descr="Наклейка Крестик PNG - AVATAN PLUS"/>
          <p:cNvPicPr>
            <a:picLocks noChangeAspect="1" noChangeArrowheads="1"/>
          </p:cNvPicPr>
          <p:nvPr/>
        </p:nvPicPr>
        <p:blipFill>
          <a:blip r:embed="rId12" cstate="print"/>
          <a:srcRect l="29136" t="15154" r="42714" b="54049"/>
          <a:stretch>
            <a:fillRect/>
          </a:stretch>
        </p:blipFill>
        <p:spPr bwMode="auto">
          <a:xfrm>
            <a:off x="8295227" y="5389203"/>
            <a:ext cx="468762" cy="512833"/>
          </a:xfrm>
          <a:prstGeom prst="rect">
            <a:avLst/>
          </a:prstGeom>
          <a:noFill/>
        </p:spPr>
      </p:pic>
      <p:sp>
        <p:nvSpPr>
          <p:cNvPr id="12304" name="AutoShape 16" descr="Знак, красный крест ПНГ на Прозрачном Фоне • Скачать PNG Знак, красный крес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 rot="19327410">
            <a:off x="4006758" y="3240938"/>
            <a:ext cx="224597" cy="105914"/>
          </a:xfrm>
          <a:custGeom>
            <a:avLst/>
            <a:gdLst>
              <a:gd name="connsiteX0" fmla="*/ 58522 w 109728"/>
              <a:gd name="connsiteY0" fmla="*/ 0 h 58522"/>
              <a:gd name="connsiteX1" fmla="*/ 109728 w 109728"/>
              <a:gd name="connsiteY1" fmla="*/ 29261 h 58522"/>
              <a:gd name="connsiteX2" fmla="*/ 95098 w 109728"/>
              <a:gd name="connsiteY2" fmla="*/ 58522 h 58522"/>
              <a:gd name="connsiteX3" fmla="*/ 0 w 109728"/>
              <a:gd name="connsiteY3" fmla="*/ 36576 h 58522"/>
              <a:gd name="connsiteX4" fmla="*/ 58522 w 109728"/>
              <a:gd name="connsiteY4" fmla="*/ 0 h 5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28" h="58522">
                <a:moveTo>
                  <a:pt x="58522" y="0"/>
                </a:moveTo>
                <a:lnTo>
                  <a:pt x="109728" y="29261"/>
                </a:lnTo>
                <a:lnTo>
                  <a:pt x="95098" y="58522"/>
                </a:lnTo>
                <a:lnTo>
                  <a:pt x="0" y="36576"/>
                </a:lnTo>
                <a:lnTo>
                  <a:pt x="58522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олилиния 36"/>
          <p:cNvSpPr/>
          <p:nvPr/>
        </p:nvSpPr>
        <p:spPr>
          <a:xfrm>
            <a:off x="3883231" y="3329666"/>
            <a:ext cx="180215" cy="327933"/>
          </a:xfrm>
          <a:custGeom>
            <a:avLst/>
            <a:gdLst>
              <a:gd name="connsiteX0" fmla="*/ 86008 w 86008"/>
              <a:gd name="connsiteY0" fmla="*/ 0 h 140328"/>
              <a:gd name="connsiteX1" fmla="*/ 22634 w 86008"/>
              <a:gd name="connsiteY1" fmla="*/ 45267 h 140328"/>
              <a:gd name="connsiteX2" fmla="*/ 0 w 86008"/>
              <a:gd name="connsiteY2" fmla="*/ 86008 h 140328"/>
              <a:gd name="connsiteX3" fmla="*/ 4527 w 86008"/>
              <a:gd name="connsiteY3" fmla="*/ 140328 h 140328"/>
              <a:gd name="connsiteX4" fmla="*/ 45268 w 86008"/>
              <a:gd name="connsiteY4" fmla="*/ 113168 h 140328"/>
              <a:gd name="connsiteX5" fmla="*/ 54321 w 86008"/>
              <a:gd name="connsiteY5" fmla="*/ 76954 h 140328"/>
              <a:gd name="connsiteX6" fmla="*/ 86008 w 86008"/>
              <a:gd name="connsiteY6" fmla="*/ 0 h 14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08" h="140328">
                <a:moveTo>
                  <a:pt x="86008" y="0"/>
                </a:moveTo>
                <a:lnTo>
                  <a:pt x="22634" y="45267"/>
                </a:lnTo>
                <a:lnTo>
                  <a:pt x="0" y="86008"/>
                </a:lnTo>
                <a:lnTo>
                  <a:pt x="4527" y="140328"/>
                </a:lnTo>
                <a:lnTo>
                  <a:pt x="45268" y="113168"/>
                </a:lnTo>
                <a:cubicBezTo>
                  <a:pt x="54736" y="80030"/>
                  <a:pt x="54321" y="92466"/>
                  <a:pt x="54321" y="76954"/>
                </a:cubicBezTo>
                <a:lnTo>
                  <a:pt x="86008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лилиния 37"/>
          <p:cNvSpPr/>
          <p:nvPr/>
        </p:nvSpPr>
        <p:spPr>
          <a:xfrm rot="16386940">
            <a:off x="3881538" y="3174096"/>
            <a:ext cx="138457" cy="180585"/>
          </a:xfrm>
          <a:custGeom>
            <a:avLst/>
            <a:gdLst>
              <a:gd name="connsiteX0" fmla="*/ 86008 w 86008"/>
              <a:gd name="connsiteY0" fmla="*/ 0 h 140328"/>
              <a:gd name="connsiteX1" fmla="*/ 22634 w 86008"/>
              <a:gd name="connsiteY1" fmla="*/ 45267 h 140328"/>
              <a:gd name="connsiteX2" fmla="*/ 0 w 86008"/>
              <a:gd name="connsiteY2" fmla="*/ 86008 h 140328"/>
              <a:gd name="connsiteX3" fmla="*/ 4527 w 86008"/>
              <a:gd name="connsiteY3" fmla="*/ 140328 h 140328"/>
              <a:gd name="connsiteX4" fmla="*/ 45268 w 86008"/>
              <a:gd name="connsiteY4" fmla="*/ 113168 h 140328"/>
              <a:gd name="connsiteX5" fmla="*/ 54321 w 86008"/>
              <a:gd name="connsiteY5" fmla="*/ 76954 h 140328"/>
              <a:gd name="connsiteX6" fmla="*/ 86008 w 86008"/>
              <a:gd name="connsiteY6" fmla="*/ 0 h 14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08" h="140328">
                <a:moveTo>
                  <a:pt x="86008" y="0"/>
                </a:moveTo>
                <a:lnTo>
                  <a:pt x="22634" y="45267"/>
                </a:lnTo>
                <a:lnTo>
                  <a:pt x="0" y="86008"/>
                </a:lnTo>
                <a:lnTo>
                  <a:pt x="4527" y="140328"/>
                </a:lnTo>
                <a:lnTo>
                  <a:pt x="45268" y="113168"/>
                </a:lnTo>
                <a:cubicBezTo>
                  <a:pt x="54736" y="80030"/>
                  <a:pt x="54321" y="92466"/>
                  <a:pt x="54321" y="76954"/>
                </a:cubicBezTo>
                <a:lnTo>
                  <a:pt x="86008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 38"/>
          <p:cNvSpPr/>
          <p:nvPr/>
        </p:nvSpPr>
        <p:spPr>
          <a:xfrm flipH="1">
            <a:off x="4035631" y="3309538"/>
            <a:ext cx="180215" cy="327933"/>
          </a:xfrm>
          <a:custGeom>
            <a:avLst/>
            <a:gdLst>
              <a:gd name="connsiteX0" fmla="*/ 86008 w 86008"/>
              <a:gd name="connsiteY0" fmla="*/ 0 h 140328"/>
              <a:gd name="connsiteX1" fmla="*/ 22634 w 86008"/>
              <a:gd name="connsiteY1" fmla="*/ 45267 h 140328"/>
              <a:gd name="connsiteX2" fmla="*/ 0 w 86008"/>
              <a:gd name="connsiteY2" fmla="*/ 86008 h 140328"/>
              <a:gd name="connsiteX3" fmla="*/ 4527 w 86008"/>
              <a:gd name="connsiteY3" fmla="*/ 140328 h 140328"/>
              <a:gd name="connsiteX4" fmla="*/ 45268 w 86008"/>
              <a:gd name="connsiteY4" fmla="*/ 113168 h 140328"/>
              <a:gd name="connsiteX5" fmla="*/ 54321 w 86008"/>
              <a:gd name="connsiteY5" fmla="*/ 76954 h 140328"/>
              <a:gd name="connsiteX6" fmla="*/ 86008 w 86008"/>
              <a:gd name="connsiteY6" fmla="*/ 0 h 14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08" h="140328">
                <a:moveTo>
                  <a:pt x="86008" y="0"/>
                </a:moveTo>
                <a:lnTo>
                  <a:pt x="22634" y="45267"/>
                </a:lnTo>
                <a:lnTo>
                  <a:pt x="0" y="86008"/>
                </a:lnTo>
                <a:lnTo>
                  <a:pt x="4527" y="140328"/>
                </a:lnTo>
                <a:lnTo>
                  <a:pt x="45268" y="113168"/>
                </a:lnTo>
                <a:cubicBezTo>
                  <a:pt x="54736" y="80030"/>
                  <a:pt x="54321" y="92466"/>
                  <a:pt x="54321" y="76954"/>
                </a:cubicBezTo>
                <a:lnTo>
                  <a:pt x="86008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60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3CA02FF-F412-A836-5BFA-80C470B67188}"/>
              </a:ext>
            </a:extLst>
          </p:cNvPr>
          <p:cNvSpPr/>
          <p:nvPr/>
        </p:nvSpPr>
        <p:spPr>
          <a:xfrm>
            <a:off x="1222310" y="877532"/>
            <a:ext cx="10767527" cy="54625"/>
          </a:xfrm>
          <a:prstGeom prst="rect">
            <a:avLst/>
          </a:prstGeom>
          <a:solidFill>
            <a:srgbClr val="006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4AEB81E-99BA-D7D2-5675-D275F7D2C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6220" y="0"/>
            <a:ext cx="10414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1A79068-3A60-2DF6-0A7C-E2F4F24C6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187546" y="4991878"/>
            <a:ext cx="2004453" cy="18661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67EB94C-F528-8EAA-4EE9-520D591293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22310" y="162239"/>
            <a:ext cx="10767527" cy="588850"/>
          </a:xfrm>
          <a:prstGeom prst="rect">
            <a:avLst/>
          </a:prstGeom>
        </p:spPr>
      </p:pic>
      <p:sp>
        <p:nvSpPr>
          <p:cNvPr id="23554" name="AutoShape 2" descr="Человек смотрит на часы роялти бесплатно векторные иллюстрации  -vc017609-CoolCLIPS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data:image/png;base64,iVBORw0KGgoAAAANSUhEUgAAANgAAADpCAMAAABx2AnXAAABvFBMVEX///9ms3X/1skAAADZmWazgqjCmXCmek371GHn5/+4uNlpuHj/1chrvHtru3r/2s3/4dPjoGvMoXb/taj/5df/39Hlomy7h6/39/fx8f9OiFng4OD09PTo6Oj/32a7u7vJyclZnGZbW1uvgFHY2Ninp6f/22RMhVdMTEyvr68yMjLDw8Nhqm9irHA6ZUKNZoQRERFycnI7OzslQSovUzaRkZFUk2BgUiUvIyx5eXl0dHTQk2JWVlaabki/iFocHBw/bkgcMSASHxSPj6tXPil3VTgpIiCIiIghOiYABwB4XkYYGBhpSzE4KRsuIRXiyLy+pZvRtqtiUk7/wrTnyr0PGhGlkkOYmKZKNkWkd5pxUmohGA9aQCqLYkFHMyJJPjpuYFqokYiSfXbnyFzHqk8+PkdlZHY4KTSYd1awi2YcFBqLbVBiSFwAAA4JFRvsy7LWjlMyIRDstJbhuaPgo3esiHSEaFo9My82Nj7X3tK54sHMnY06RTxZRzvmq5x6XFHx0nxFOxePejpVYDa8o0t5Zy9pWyrQu1c6MhjLy9skFBOhobF+fo2cnLxaWmnExOa4i5Q/Jgawk3rUuJ4QnyxQAAAgAElEQVR4nN1di18aWZaWXB/pIBTYgEREQCG+FZ/RGPARH1ERxWi3BgWhO4mP9HZPOtPJ7mxmtrOdTmdiJzs9//Cec++tJ1UFyMPZPb9furWEor4653zncc8tGhquQ7yz49FodLyvbyoQvpYLqJWMEYV0r/3/AUc0Eu2O+K77mqoiU4hmueU4o1RcpPO6L6tc8YYDkampqUggLF66F5EkPB5PfEWpuLH/S2rzBsZW5Uvvuxeg4KjK4o2NjZ652HJUAe1f2928/vDg4KAPIUQGtP602T0FVz8OP201ojg9jStbCosMXvfVG4k/MDvOIaz51wjJLCfTWnD318KoxmMPhdbocc4lZLV1/0saZEDF5N/9GyE9cPXxnuNERgVvvA//2+Js5OJpVDBJ4LpRaKUzwnS1tbISi4P0xGJHy3PU3kAa47GV5aRadfFGSZzOmASt+7qRqCUA/pReicfnKAwOx9movHZn41z8+Eh2qWP1n4/F4wPB6wYjix+NcHlOeaW6gmDjLbEEVU9M9XKnZ06i/+B14xElPA9Xc+TxOD0oxeAhurmexIr6YE/c42lRIXM5rhlWQ4ReTOw4sYWS6PEUUxy3TKXECVkBvKKhDsJpv//h++vFFdASeqYEYAUC1nnkbPSI5ugHjTVeM7J7WmBqWihRnKCsZU+jJ8FOMQY829j4g+v6YA0WpBc8qyhbtjCFlHQGGcpLOOj1Xw+sfpUJrhz3tMzNOUvxMVBRo5ZmopQpPUf0ZPfByRpRgav1R+WdmueQoplYHAi7KCGqFXTUomIQTwzOBCHds8WZ0QU/Z6ju6iuBTY7qKO4sCxLVVw++NR1TQkMUCQ9THSERdDI8FKkvLC9PDLeOG0szPY3MsQQrrQwOc3AAQccYfXhfUmB9dcUVZpnhUcxzJVgoMZbUH8k6Q+IAZmx0Iug+6mNolvXEFWRsES/bBBXimWM0kVGYY5J6mRNTkPvf44Eoi2n1EhqTtyqCRaGxHCoZF8+DiDCFRJUxTeLf61ejDVK/b6wQFgLhniY5mjNK0miLLVuJOQ60jhrzgX0ki6fymBBCpUJlDpNDj7PgPc7GZYaM/8VzzOo0sfahNFIvXA2zoK+iuCBMx1cyaV46R9OZTGYl1jJXEOx4PBaRzakSMg/CHqgXrs6otpYqFE9jLKEpmHl0WF6hsVxWHq8wuZ8Bzi0FzyJ31K2kDoMC5kyV5YwnlE2OaBpFcSC9dRRrkVIVRiFJfsoeGsq4xPEv/fUC5iPKTkwhLE+LosnLELC+QEvLSuaV3JGKovaolnoY67O3K07uOa4rdzTcRx8zssG5Y9kEV+KqgtLZ6Gx1uPd2dk6ym+JLkCleOuf+RMSGHNjiisSRGJ7n64aLpvQJXZWJMZeh4swmtwtetAo3bgiC4HAhvPzJK0J+bG0VhNYfX+wSsW0VJ0nx3NQSp+qGK6xkMSUqZ4/UglpuoRkkUuNxYnl5GV7+ksKSBOG5BLfAf3HlRGCepOhkzBLrtlzhj+rhwibTuug8x3OMFaRu4eqOGxR1w0RaHcLeCzzRDy8uCLdzzIDJWr1weeeJ3J+WRfKsNDdBpEaOKr/tMgUlK7EVDNPxYk6OaXWsxtZ0cc0xDBnQlYfxxArn9+yOy1ESLEm+/4EbwXE9g1gn4cWgxhJXthIQeDlJOOdiPBwf77ncrWXBAsWJ58S0I1gvYMCIaT1CVKRKoC1mlMdx54uyYQGw1pfsRMl6FpkDeoaocTc0wuhyDHjxh+/Ls0IJGvJIvJ4K86N9meZTtIRajjFefHklXKLWkmTeWy9gDeMkOtA9lnJ1ugyB9RzP8XTjZfl2KCHbXvb4puq4DOj1+fldfFFYXXEf48df/mgeuszFvZurHyql+H/aMq9dXlYCC1SWGriOEYlOusJiXpRd3Q6Zyl7Vf23TO4XL41smtQvKi4o0dsOdo4tJ9RQ/9hTTLUY+ViVgwh4Zrx8pgnTOohWW0KOqENgNR76OJQsvWpbjRWGBj1UIDFRWv5qFtkrTccw9dJppSnFWSh6gsl1c/6uP4BxUphFX0XGNP24IyzN3XKklAn3s1K0LjCS/FY+38AKSdqN15gScWPvuuisFdkNYrZfKiEoSTjC42FHm6DiuzIudrH+bqxyYI1evEaSIiAnL6JiHLUJSNpFI0sOXh/KOinHduAH0Md/pC9eBQrw+X3Aw6Pd1U1yNck+KxNmMEe8HRHdcVcB1w7XLTj5er6Ypw0WbLeRV9mQXVymUY2Ar3zsq5kQUIYWNoGy9WgTeblptOrFQ3sy5HQ7HXl5WXXTreC7+54opkYnrFSE7Ljx7PWL1FG17sLWrPepKgiu1StKx41gMGx9x0OR2dZAhfZw7XCd1aVcF+IgKdgB2uMm1urdXSQ/2fOdiW4RkU1XSGGYfZMctREntiZ8vtlBOz7pEV0JkGWecrkfs5iorxZSCtrjqcIDKorVenBjnS3PYzlYoptWxQ7aWj1aOY3NC+S03Q4HiBe1ip/a22M/7ithDOlHFKkf+iK4/xH/K7lQenEXZpoYB7FjjQRZcHMMuFV0wUHuS4HrTEovRDvCrqpniDReS/R4Cu1dTYFPcEJ3oTGpce9m/i5SfrZ7GkBdJHvVW2+Yp4atXCOyVxhLlWFYtUkRBXnyVqjWwAEulGLBdA2CrqasqTO9+IC+SbK2BjRO+eFUIDNMflN2U+4r6EhwpncyZ8iKpNTCkDllj6kQXl193toXS1sL0cO29Iqs6ut7jwGZrDCy90hKfc+Lcyar2/gpFli0NxE3fJeyt6lZxrZQXa0334gDwHB3d3akCR7S693K5PQEbpITcj64Wljui89Y0QIc5sBgtMV+5Ks4wWl2YVEDO7M6jF3V+V3izhJ3au1hDQ+faOFbPLU66OJuvuJzEhs1YP9Tb7l06qvIkX+hle7VXGBVchU7wTTa5MteXC0Qg5HVDQ+SNYw8S+KDXp9cqcWzWpx6jG3ScLPcgJ1fldn7NeQosQGiaS851e0CO1fqU0AiMTonRuYDVvUqQufCaI4OvVx1itNIxRSxayHztOzq0VYUrLWy+qBJqFIM6kYHpZGMsRNfex3AdmtXQnpZkhX1RMfhmqY/RCsUIfh0aVUHaVaS5cJTkK/Ixsb8G1X8qSw3bXXijGLB67CvwT92/v/2C7jypUGMs3aAVqyDs5FLu1GrhCWnjo35DVQ3e719UXqEIQj67y91UcAuowZMCaxQQWG3rTLX0g+1UHqLdilhIeaJAZxTY/ToCu4+3t9ysqvWGWapMM14tMqEOKZUWWPlrDy53KpVyG/WxmD+dqJFdB7AyF4taHXsnlNd3jJr7LKCp/exaNFaWKba6pP5BzgBZK+1nqzp7wna9geHCbVkaoxed3xPcqV1jOqVNDiUyFsfqyYo+UpbKqL5299DKcLjZKMkU3FE1MpZS1bQzoJUxUs66CrpPznWD3ohWx45OusuRbXNjFd+3W6eUShZvOem9O4W4WjnXg/oM38hqGMkNadlSx11kKLjzb3W7JD/D7AnsFjTFNSEYJy28zcH7kzQCDNR+/MjrDwaDg/wGRngKWxwYVFUnjla45NyjR2xox+RNLgUy5mI1ThX9gdlu/vCYvrGgt/Pf/6MXf97dKxqngdp2HbTF8Zcvv/yy6DiSm5L+JlorqwBqWY51BrqJSv5zyGaxLdBCMVcMmns3ClfpOGfAvixKpQzZKzenkhp2BvxThU8VIL12i316SYRmogZQGC6a4UVSYI+KARMLGheNfZs1o47BsUJUKBaLxWoZoT9GT1JmmyJoWEAe+POjklQmpPggTC25flC0wcWR3t4QyHTvwsQSB2ax2EIT7M+7uW1DaIwv4EVvKLBHRfnGzRoimO7XaGE9QB+3RB4uhIatdruVih1+GFqYmLZSZFb79CKHnt3ZM9EbrUr+WhowMZwB1dekQxWgtr7UO2SzMxSyWG3SEas9JEKLZvMph0s/AiArkr9RlRXFBTGcta7GazEvEKbaWuywaUEViNU6PSG53upJLuV26RSUrqioslJSTJbp1yCv76S+tRgqDospcGhhUcJGNvO4WuZA1ckgaKZOvawEWxSzqaq3t/uZEZYGi4rdNjSypGTNbD6XElwATzIvzCl2EVkpwASBUmN1ozN7YsdCGbCo2GxDvRNELbv53N4e4HO73QItty4elZB9UGQ0PFd18w59ssUk5Bbli9VmCY3sF8S87EkuB+ZJmfFvpSJjpF/FTBGz26WOq8CSFBdaGNGqjqpve4Yje1QCNN5NCFYJVuf9q1ihVuw2UF3HyOKSGlnmv36G/279pTRobA26SlULPtoRuLAyWEysVpvNPtTRO7EuAbvb9c1v+P+fHj0qLWusGjOGgYp6rRWqSw0PdTc9MgnR4Le3d27evHMXLzbJ08YiWmMduSqkwQFC9qujrgJ0VkLed90E6fqKKu/NX0tRmqM6+SLgmhyuproUEiLkqzs3KbJv2Ubpv1Fo5kpj/bdKVQa4RmqgLhlYFwN289v/Zi7301+LUj/tU601VEQgU4CrRupiwN4yU/wlTYZDLNatIzRTc6Qq2+wbiFw9HR4EO6wdLgR2F4HdeUvIhFUsUcnfAZpp7kjX10GiY1eEFobPs9cOFwIjoK5vIJCtox/bxGIHtGZmjW6xNCPRK/F+Z5Ts1xCWxTJMkBa/wsy2g95AK2sGURr50bhAFcRVeJDVK7AIFF+9NSMOFBuE6bsYw/ZDomHYLZNSspUynAl0A+OvizVRsFxcQBz7NXQwBMZByLjw4JAELZty6beVERgZfshfVubeKy/ND2uKyxZiV6aJk7aQeMlkNefS61DSumxIvC9lzkbg/svpijVmtdFuj03TIrFCRjw88vBnzH+xHamFLGuN5Pe0amPdjyWLRfLIsrZIY8E8VCkuG+98LC0uTA8BPCrW4dD0Ah5/23XnHQQUPbOA2luC9iqnanUJdEMBmbQrkJVD++HKNWYfUpUo64tM+K/v7nTd7HpHHhp8hs3SK7dMsvmUIDioCCkWxei1idZY1uZvJOGKgNl6iaH89vabrpt3vtky4ye7rWNyXfGebHY3n+cjwWSE2a+IrIx4hj720IQ8rHY7/WeMa5IYyG9vv+2CjONOV5IFZuPPsFk6Jtb1TjFhVX9KtORwxnaWhow+1j7cMfFwf39iwfDCbNxJfrv79ttf3r69y+Xtt++/udOFOX3X+yR8QLHMxmob7p1c1OJS8I2NUWip7UbIEvGZZYv6n2sf6pW8Rz+GW630TqZ//fZOV9cd+CcJq1OwUjF8cwE2e6h3ZGKJq25pYkHVVBpmyXNpzIjMQZvlerm91TqivHsTOkrjWR84kohDK5j4lhEnsWEyNDTd0TE9BPFPfTnT9DJKWjPzjuNiNk2iC6sxKVUlS+wmThR08e0d6wyWASreDSgz/mNMLFgxsEikHywBGM6i8Kn+gk+3L4jeDNocDuFJNeRpG8Ig9asZrDu/XgFX7+SQgUfSKyqh29i5yuaXWON1Unk2hRnS67Lahyb3VRRjtSPW6C/GsMC9krq2UARYyNChaVwxX17y4l/xmfV0HJIt0U9YJGi2IYmgxM+AAlGBy2rrWKRWaORbqK+vSPn6sjCTM0BGqcw4/fCPjQ/M9/npuAbLz1iva3HaTlM+nufMG1+XjS75/fbeTF3f3DUmU35zpL+xFEz6bdEgAFEjMcnyB0gUvKobF8F+4kk1HxRfWpgOhTpYxJi9b2RHPHf96o6Jurp+MQkS9CSW0Mji/joKpJiLDydHOiyicYAx7uu+ccjUyYJk182XDeWZLWmFlMtAEJlFt2PAQvJdE9KQOoiGcRlyfsZNM1SU7mxhwVj3llgXzQh/lkAOTZlQHsmSVrW5RGiIW9e9KDT0czMrhCSKmuG6UUJjC6HKz59++PDFbSpffAhcfoJDD1knGkMWJJdYBqnPYMf3GXb0N3ddrTeEvfymEteNVrcgzUsOAGPifMe0zg23Acd/95VhQKbqek8YGRnhwsub+Qh4uOBPt29/+ESrLxQ0uSHrdMfCSK+K+u3Ii6sGwDo5HodLW9k5hJ18PrdDiYcaoq41dPz8vstMXVijEBOat1rQnj56ZVhfXN6iPzR8zd9lRVsUw2ivkow7TGhxymRqHmohNwa1IO7yWx/Wva6OP/0KLG8I7U7Xb+a0MQxX/FShrQ9Pydf8t9tfY/1ls0yPKNLhEYXKrLTJENQHNlZk8BWBTQWNI5Ad66/0u/dduuZIc16IHMMFb7Yy/0FlfN3whYyLkEsZ5ScyaVFlqGR/SKmxkInGxvW2yCiUhsDG8MFhhg0DO40nf3/3C+RMd9Taen+X32W1e0HuNxyaDlnskF4CEK/sXJeE3L+thIkWuDjZOx0aQgkNqejDFFixqXnsUkZNfITedgtj65/fvr+JJQpKV9c3v/zM1KVZjrJbOvj65mIvEMe5wgyfEPKE0qJ45DWZ6BjS9oQ0wAxyqmJT8w629UnfwxTQxFbFz+/efYXyjikLL17dqbJIbV+QpX2F5X14DUcuP3799QeFLZrlYBSYEd1D3mu2cVncgazbVFJBs6pbFSIsqzpG2Ka1kwQSsNtPpGPfiYfuqZNxLTBkRaMAPU9OUnobtiRgNHSX0uCBcr5j5KEC3P5kh9a5eCv7VT6XS6VytEfzWgL2VHrnk9slAaPObTSyTr/RctXQHvmmhSKWKGMDVliYRFnomB7WThxYWX/6VcrtcLsFwe0Qtk+U5AFWCPLhg2yKT1X0XvBxeDqjJLiTToAZb21jIxYGXRDdT7NDQW/D0b+CGxyinJFTDMXRFZRLkS1uc5FpcUYVkAtk3ZgUQYJ9JMs/SigYxOOzI0VdrBTEIbyO1W31gzLQIPo+KMDI3H/7i48mHTORO0wKzfusDhMgzdjRDvhz8qjKOgXqa1fzAXzR69MHJcnTPPjj5a3fX5NFE4VRFzNbmhjD3SkudyqP83Oa3RycPEwNojSh5c1JweIXlOvzSIevLz8y3/oAkPqenKOJXuotXchCqxazlikmTNld/lW5Whphd7RyYDQT19nKgrZ++ZQPh8/PzJxzYnz99MGDqJje6+NCsjef/FCO0m+rZibFhd+FihelsfTQfz4QGPvl75efFN9BPI+ofr+MYrFiAgwVFjQF5pWQ7QpCq+BWLLu52OdVPPVhHyk0c4lAdsmTB78/ePDgKcinp5cPqGBU06sAJVwhk+gsSXhtLHqykxJcNwTXdm5X2rFNC+n5aoyzrGufzaXUWQ7og0KTBAvofdMWv22piIeJ0ocM4nBtUxbkjwGjnDV7r3K6pwRmuMus1bWdBq/69JRiunz6BPPTdfOJQspFJa3WRiAlODnhC1Gs+BRoK8TfXVaA1r+MSe0DkdTIBMeOuATGBHjDlK9o6760bdHecfm0ebodze1epdrGQYLKcNHeJtZHxnuxBNceg7Y+8+TT5S1g+oemhkhKNMQG/nhtlIEUJPyC253bZNrG71CrdMGd0M177rzh3kXQGvjz01u3bn3+/PnW50tzKsYeUumbXby412i1r3s8ktreZuGaWXEVaJGagSNnupvTnSUDt0QhZmZCcZUzvOj1+bz020u4rNJhd+wpmlt8ScCyrj3zJ93hmoEELGpsJlbLRClMXyjSVwXf94u4TJPREsSOBcbeCTF96CJy8OVnhovaor6ZsKmEK+2SC/bB/YrO8r0JA+SAVEr4dMknuxk1330rZMmTzwpb1EuorDQ3u/JWb7/PJ9Y5wIlN55XTBy3FDEM0E0dedrLPT3TNxM5WQKqwuQAM8XH7c1L5DCNmdizDNmxE4PPCPorI0Ba1ub3dzlom1ZhTHyPrTU2HeLaOipBRj0cXa3XkDB+KtBeVnOzW7wXA7Fa6vEjmq/E9E0CRB+1N7QcGFl+G4MokAkPu2zZ2sqcisM8DamA2Cx/GmK3K3r8gWiJXWWX8gfk9AsPK1Wi5wHFC5iUn+yQDw5mPBda3q4q6GmipdtjU1ES9zLScLRmYcK54oqtmyx9uw5eAXbIVCCtu/RE3pI0HqrXZCtIsUBgIrWzN6r6iwBYoK9KHofPlglbBpW4V4B9/VwDrtdkVo0fzVfyeJC/EMwqsfZTQ/OPqyGhhuOPC5W3x6UFCapfvUW0FwUTYsSk52WeoNB+qxqmquZsRuGOdaYzyR0XI6MJqDhuwYl/FTZ8gkM1tO1wgjr2dPBx4LbIHJAmTE1QWFuhaUjW/gSEsAWP8UVHOOEz7b1kFsBNRGVkQ/iMH9vkBVIE2UehicxVx0TyR4eLGWInO+GycCAzX9PPq8hJlU1aYtGBgpTRfTWD4RJxDEdnzSpFZbL1LMrCTlENwuISd/KoamagvuVnKJi6quq0Wp9Uft4vIqJuRfaOhrRLEbh16yGppTOWzKXw2Wgo9bQmnVxYncZXt4+dbHzFRXJc4GPdWVHuLN9zNZyKwpqZn7J5OVxCp6TQe5sJ0e8Cq6Fq4+D5st+F40ZMndLrp4ZBaYVV+OMSY7GSyzkg5+721gp1TGqj3FP4lLhZZRX7fX5Atnk4WVfsxn/h42dH2AmSGM4TFxb5Pnx3kFralsaZFaVjC+pCARU70hiyyUdA+QNWf5oHV9EG7QmeMQcj6lTf2sEIxm6WUsfhwcWJkWrGcOzQ9RJ+rIb+eTZKOG1yf1x8ORFAGff7OctItZA+JFxWsD0ozGiEqJjbF6vq0zWrXLr7rvlqHEr2+yFr3uPR12SQ6MN7X1zc2VSJ74ojH83YlskP+zeJLV911a+vl2xdHijdS+PaEgmzKGxzTeXwPk76SNEcfN9CklPamA9HlCwduShK7NdS7sFC4Rm2IS2uI3oAuqiT/uvrS9ryMa1UG0B7zM61fFRp9LE3xl3E71Hxdi39WEdLTbxLUgrYSxy09LS0tsZV/TJXma9gHjjY1aZT2TDzxiLXipTNjXHyOSl2tTMmoMhdnbaeopUSsB1Gh9PQkSozlfYUqUyiN7PfaqrFArQNrmG3WGlDpKywZYfKiua2tbQPxtYioqMRKTCsxX1xv0kp703PxE9ZrAU3akaqmAkldG2dtbc1tzUkAGFPBAomWFvXoQ5wLVIbEP1M7aLZhcRuNqoUoLr1uAKrm5rYzcK8jLayWngwhxd0syB5IpYplIrL20ahk7guWSp/8oYQl79dULjOH5zmsZoQFuODnlQJcLT0rJRSlqPpE85Y6/VBAO5S0Riam7VXBZrUNi3vQzilHiT7mYwffnFFYzW2nwIkFZkileGsfd09cgC1n9IFRgzyXoGHErRAbTspKW+uesbK9W+ESJM1hmeHqSRYrtyPUnPE0OpYoa03ifpx4m746NogcMiryDJLvdlllbNEn0SbiAjvM6MICYAkSNcWFT7VPsxMZ4qLYDp/LFknWJ3pxOLY8dHQr1bRi4vF8tL1djCr9/FpI+pTDAieDmGyACwnfXGNrksLMgSH5jx7IJgl55CRUHnoTcLqQQMWh6ZFFxajjzGgTN32kJ1wzwh0oW80iruazNEkbwUInM41kXoyFZ+xE/1MEGVikBhuAW+gIDVnYY/3s4iP+RGGHoE4J9Y5MLqpmU6MHVFvstM+YkyHPZyRYzW0Qv2LGuHr+YRrIqFVzYMVUxrEdPn+mAgdOtzgxMTkyMrLQ26GSBTg2ubhU8Eiu84PRpnZFZfuYArsn2w7FtQy4DA0RgZnmwRTYKT9XzoAVdRT3/OBce7klyvlzFaomXv5NRTT62tCNXzKuI/Ns0T+vvE+jpSFDbADu8fODmWgRGGqZOXh8qEGFgoSPwXRZgesCfjXDlSi2c5M6rBQ2dLIqM3BomKOPD851d2qrJPrs+ePRQ3pDdM40Q6KbKn01A9EnzXCtFF2hpo8gPJP0Xw4yWXlNh4Dv+fPnB88Onp1HJTmHXw/g8ONDCsnw1CySEQWuNsiDjGG19BwXf5aad15lA5mZprKhcXhcdI8WeTMtIs7UDnZsrLCeWCmjSP3qk5LvDq+ErBKhwC4UuCCTSpgYYqy0Th26bVqK9mdYvtQXWvshURE9OljUBFdLusQns2BgfKNEdl5PpcFdPJf5i17CG9PI3JIseVEGe9ynSmTk2WGdtAb1HjJHUonrQq+ylB1sq4xRpFmlm1FkkMnVHhoUDbz30KwQ+Pi0Ca5MWSNxEM2iinNnWIpwWJTPKoMllXkXGkM8NsZ1VN4oEubCW4qTn7IPXD8YPSyBrq8E6/Cx1LlW4kKFGRsiJBxljlhhznikINzmN1LOcEBzhpKDUkmo2g/FTrOSuOgnZ0xqFUg4yv4Wr4CGctvOtlQp0TmkEc8fP348Ojp6CIlEUwUQsfiRzquyFObghrkvJBxXmCpQUSP7jGXDFPd8BlGOHjYZZH8iAj1lNT2WCoOtjShJN6uAmSgMcF1lBc0fVUcTCu30TdostSUzkK+P6iWCeORwVAfVqMIGL86S2pt5aqwwSKSutjIY0LoxflBb89lGYssQGJN10N/ooeyFTTTnn9H08+APqvp746w5rcHV3Jw06XJc+VvyIANJNhdIG8jZRqYINmafXKSrn2mX9QfFqaIbRBJnbZjCq+8kKsww57j6V66hMeqo7OJoy9weDYUGQsSG+lP6axS78oW4mpujxu22ZAktbSOJaFXW1na6VV6NrJIZpsOo5hRbF7QTlSzAhdWKgcIg4QheGRd98IUqCdgoRVV9U/fKAJs+wiUUtoayodHXmWG10rNc2VwcVDBK9k0aXJvm+JivIRyRlotXB8YChkgZKp7anGrNPkOiBvo6MhwpKE1wU4+kMjGvkgFlNi5Oz6jfwd09vdh4I9oYpeFOXxCE9cR8kfsFtyOzcSo1Qzf0cF0YKQwSqUqnrAaVyfCZdFHJzBtAhPyockD4lQc6HTvxdgYHI1PdILMDGfZu+a2JQly0vNTX10oVBjS7FZbfdvZmY2PjVHNRGmlro1mlaYgZJwVvSxecERu/utkvJJtXvjIAAALKSURBVBwVGiIKJsNqpRhCkl6EdmX0YAoOTEsTzQVnbcOvMNajROzcVGPcb0rd3ytF2tJFVDYu91QMz3FBDBQWK2YPJQo+HU4bNku5KLO0YFzuohudghKVbgxLV+u7u/oJKXQJc8GrMlus6lZ1r41ujX7SkdTOSlxduguy/CLSVgzYbJF7xbxUr/WLwwFVm6fFdcWjcpDR6zJb+5BXg3XffsYybL3ZgOUqOVgp18Hlj1RKurIMGSdTPl9ng6/Tp5ep0u2F+ifEJJsHcB1cR6S605nYG94oZGQVruAfubD4CyEB4g8Phv1hXxACM2Bj5E9/wn+4PqBNeKlAJStmL4XMgQlHlb+pHNsE6TOzEDb4R/PZH2ep/sHmPwb7u0n/GkAJAjBf2BcAvQ36AQ+kWJ2+cLAz7ItEpoLq8Hh2urGRySgqWIUh9lChCUdVd06g0GcJZy4MtXYWPKPm2JPbCTaDvgI0R+wMh8NBn38w4PMFvPCbPwhaHPQF/ZEgibzOsBEizMMKa/JEnIKBsBU7Pl5JHGW2ksDz48Eq4wK3oBaS3Dhr1tdb4I/m5p1cqvmP/mCG9BP/IGgM1AXAwg1B3+AgOJw/6G0IhxtAZ/5wP5l6gmc7g9x5WadoiB4nEssIRlm6dQdr8S2ofv71jEnMyQvBXYT/mQqfDv5z+6e1tdnIlB+szs+A+TsBXCeA8Qcg3x/s9IHGfKCxJ4VwjGW+e3awJl/4hxIQt+9jwXHGvV2Ss1zu9PTNfXjNkz5gjYYgWiPACQYDPvgl3DDo9QWC3jD+A6yzRFuJr3avRQb7p6buBca6qYyz/3Wv9Qd0ubWKMtinMJZMBnP9jQv8z8abNxmpuO5TBdCgQThdU4LaHIvU90uEC8QfmS9mNKXyVpjZ9vhYJHjNoLj4In3GsMbKomPgyVpd5RWlMxCIzPYNSOMA431996YGw9d95/8X4BViWARvIwI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71" name="Picture 19" descr="Стоит бизнесмен и держит в руках пустой плакат с местом для текста. человек,  держащий пустой знамя, изолированные на белом фоне. парень показывает плакат.  вектор. | Премиум векторы"/>
          <p:cNvPicPr>
            <a:picLocks noChangeAspect="1" noChangeArrowheads="1"/>
          </p:cNvPicPr>
          <p:nvPr/>
        </p:nvPicPr>
        <p:blipFill>
          <a:blip r:embed="rId8"/>
          <a:srcRect l="27833" t="12446" r="27305" b="8130"/>
          <a:stretch>
            <a:fillRect/>
          </a:stretch>
        </p:blipFill>
        <p:spPr bwMode="auto">
          <a:xfrm>
            <a:off x="1910687" y="1433014"/>
            <a:ext cx="2674961" cy="4735774"/>
          </a:xfrm>
          <a:prstGeom prst="rect">
            <a:avLst/>
          </a:prstGeom>
          <a:noFill/>
        </p:spPr>
      </p:pic>
      <p:pic>
        <p:nvPicPr>
          <p:cNvPr id="26" name="Picture 19" descr="Стоит бизнесмен и держит в руках пустой плакат с местом для текста. человек,  держащий пустой знамя, изолированные на белом фоне. парень показывает плакат.  вектор. | Премиум векторы"/>
          <p:cNvPicPr>
            <a:picLocks noChangeAspect="1" noChangeArrowheads="1"/>
          </p:cNvPicPr>
          <p:nvPr/>
        </p:nvPicPr>
        <p:blipFill>
          <a:blip r:embed="rId8"/>
          <a:srcRect l="27833" t="12446" r="27305" b="8130"/>
          <a:stretch>
            <a:fillRect/>
          </a:stretch>
        </p:blipFill>
        <p:spPr bwMode="auto">
          <a:xfrm>
            <a:off x="4904095" y="1437564"/>
            <a:ext cx="2674961" cy="4735774"/>
          </a:xfrm>
          <a:prstGeom prst="rect">
            <a:avLst/>
          </a:prstGeom>
          <a:noFill/>
        </p:spPr>
      </p:pic>
      <p:pic>
        <p:nvPicPr>
          <p:cNvPr id="27" name="Picture 19" descr="Стоит бизнесмен и держит в руках пустой плакат с местом для текста. человек,  держащий пустой знамя, изолированные на белом фоне. парень показывает плакат.  вектор. | Премиум векторы"/>
          <p:cNvPicPr>
            <a:picLocks noChangeAspect="1" noChangeArrowheads="1"/>
          </p:cNvPicPr>
          <p:nvPr/>
        </p:nvPicPr>
        <p:blipFill>
          <a:blip r:embed="rId8"/>
          <a:srcRect l="27833" t="12446" r="28106" b="8130"/>
          <a:stretch>
            <a:fillRect/>
          </a:stretch>
        </p:blipFill>
        <p:spPr bwMode="auto">
          <a:xfrm>
            <a:off x="7881583" y="1426191"/>
            <a:ext cx="2627193" cy="4735774"/>
          </a:xfrm>
          <a:prstGeom prst="rect">
            <a:avLst/>
          </a:prstGeom>
          <a:noFill/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4859086" y="3457352"/>
            <a:ext cx="2778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  <a:cs typeface="Adobe Devanagari" pitchFamily="18" charset="0"/>
              </a:rPr>
              <a:t>Я - ВОЖАТЫЙ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7809277" y="3200320"/>
            <a:ext cx="27782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Я НЕ ФОТОГРАФ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1733550" y="3143250"/>
            <a:ext cx="3086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Я НЕ</a:t>
            </a:r>
          </a:p>
          <a:p>
            <a:pPr algn="ctr"/>
            <a:r>
              <a:rPr lang="ru-RU" sz="26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АССИСТЕНТ</a:t>
            </a:r>
          </a:p>
        </p:txBody>
      </p:sp>
    </p:spTree>
    <p:extLst>
      <p:ext uri="{BB962C8B-B14F-4D97-AF65-F5344CB8AC3E}">
        <p14:creationId xmlns:p14="http://schemas.microsoft.com/office/powerpoint/2010/main" xmlns="" val="17660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3CA02FF-F412-A836-5BFA-80C470B67188}"/>
              </a:ext>
            </a:extLst>
          </p:cNvPr>
          <p:cNvSpPr/>
          <p:nvPr/>
        </p:nvSpPr>
        <p:spPr>
          <a:xfrm>
            <a:off x="1222310" y="877532"/>
            <a:ext cx="10767527" cy="54625"/>
          </a:xfrm>
          <a:prstGeom prst="rect">
            <a:avLst/>
          </a:prstGeom>
          <a:solidFill>
            <a:srgbClr val="006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4AEB81E-99BA-D7D2-5675-D275F7D2C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6220" y="0"/>
            <a:ext cx="10414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1A79068-3A60-2DF6-0A7C-E2F4F24C6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187546" y="4991878"/>
            <a:ext cx="2004453" cy="18661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67EB94C-F528-8EAA-4EE9-520D591293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22310" y="162239"/>
            <a:ext cx="10767527" cy="588850"/>
          </a:xfrm>
          <a:prstGeom prst="rect">
            <a:avLst/>
          </a:prstGeom>
        </p:spPr>
      </p:pic>
      <p:sp>
        <p:nvSpPr>
          <p:cNvPr id="3074" name="AutoShape 2" descr="Скачать Free Family Silhouette Vector Icons бесплатный вектор 365617 |  CannyP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Скачать Free Family Silhouette Vector Icons бесплатный вектор 365617 |  CannyP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Скачать Free Family Silhouette Vector Icons бесплатный вектор 365617 |  CannyP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Free Family Silhouette Vector Icons - бесплатный vector #3656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https://st8.cannypic.com/thumbs/36/365617_632_canny_p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5" name="AutoShape 13" descr="data:image/png;base64,iVBORw0KGgoAAAANSUhEUgAAAQMAAADCCAMAAAB6zFdcAAAAh1BMVEX///8AAADCwsK8vLyMjIzn5+e4uLjr6+v6+vr8/Pzd3d1ra2vV1dXR0dHNzc2rq6vz8/Oenp6BgYHw8PCHh4eUlJSnp6d3d3dRUVFbW1uysrJvb288PDzi4uKqqqphYWEiIiIqKioaGho1NTVFRUVUVFQcHBx7e3sTExNJSUkuLi4+Pj4LCwtWTuWdAAAH0UlEQVR4nO2c63qiMBCGGUBADgoCHmurtdrW9v6vb3NOaLvdahfXffq9P7YIISZfZiZhgut5AAAAAAAAAAAAAAAAAAAAAAAAAAAAAAAAAAAAAAAAAAAAAAAAAPCfkuRRNZll2WoWTv31OTXM2r/dpkuSBI8b6vLc5qfVER+J9kk/7euf5Zz1+TWr/DQeso/JoIhCfoomJ8gQEVWPRCcKdx3EE9bZxTJ+dyFvmWlsl1+sZkZUCCH+P3+IM6Lj+HcWnHJ9pl+oZrChuagk3tLz/+UPQ9bHefFpkSlTwf9TPUvmB/qYGcToLzTtUjDLvfmz/1ZMp/ee4pJ1wkBAFH63ZZciWRBFXyq4Ihr//vL6nhZD90S9o5fye227EAVRNvxzMV128btrt44faCZf8J8rgFl4cELxjF4HH164I0rfn/WJmvPadUFWtPncx99y+2GoS4nuPixevtCuflO2Cc+iOWWsTmBO+1NvyYnerRWmnwSK8K0/+HQm/VjUDc1Ovyl+u1QYLuj+k+eKEdGj+9mnaTw4mbjoZ5a5OU/a8tARgRlG9nn5Zzo6DuefFIAMcS8aPJxba3LvuEP1gW+8pXVnX/9rM/FbBn1osKDJubeWJjAmc9p8PFF0YJPqSh9fkQaTP1jwp7CYICIA69vXIoqj1fVoMKaX79zOgkDJK/l6fyrxQOldkwbxy/ce68bckcqXExYX+bP8ez0a/DugATTgQINTNCjF82wul9o/U4OlmHu8lZxTf6YGJNJStZpOfqoGfP11UNPvz9RgQn4ZmWzFz9TAq7abmVmE/VANOkCDXjWIozZcuhm/kp2YdtKj9bhVWY8k1s/JUTh1HhWKtuWTeGo7N5I5Bb/VObbAHHU0WHdy0YOBeYhJ1YXhYCCz3r1pMDq+jEeBk08a7Gnijyra2eTYI8/lHUTj2LOfOLWkyCfSIhS09/07qr29SS/FItMkMociGR/wI5VB6GhwWNljXl7vRwxfVf5tqb6yNw3u1OPss06O3dJRtCJ5Uld4Y0qeEpzIckKskDd1pNrGhInkyTVJKymLlvhh9jDwVqILi33s7ele91RpMMxvXzt5tQk9iL9JPjWJ2EwnrHvS4EYP5ZJuxN9Wt5P3WprlUyQvHHijZcsCmURWGkxVSpldVGdS1vEnL9nw8w3rVi06bTpjNKhDsgMvvkvt0ogtcOUVRLfyoB8NZiYRWEkNAmefRO0arWSrItE/X7QsUX2di39zs7HgpMuImlpWdU9VKs3DpN8dX7ijo9Oe2G5XPqhB4RsXyit70SDV48aHkPtC7SaIn4n3MZfGqbyyEbY6UY2Rch3MSNrcKlNp9SROs27NtvLJx8QPR4ONqEpXYFzf81716wuVOdeLBo963AYbGbg622VzOURD3ZSdaHIr8qnOrDE2ewcpkZ40mL3s5BHrllrut7QxV7UGA6KizEjvPxhv4RdGuhkzc64HDeRGY+JndC+slI2ZY5kbbY2CGY+JsvcV83XLkxFkakexoa06Wpms5c50wWpwy+ILjzCtLG83q4xFDO1uaB8asHFrmsXBjAI3OztZJ90NxCPd745bNrzHXWfPa2QFubPhYGOaa6qs7Tal1WBBaiJ44cUcQ1rRXNdvXK0PDSrajAu+OFqqsLNw36AYdXbSmSI1N4Y7YS3OnuvK7lHYcGD7mxq/iayVWA2Y/tLXWq5FRa+2LvXljXaqfjSYmzpD+eVb20yxMHK2EH0xXmKaqnS7VWN1f5xRtP21/mF93WowMhuXLTenuQktazMaW9vxPjTQ6X4RwnJxYute7YaDSE9TC/eCHWc3HBhLZoX1RONsTBsNQrMImPHIaV1/rOsKHaPrQYORbXMgv+nVecdk2X3LQJSV05TZWEo8k+3iPLirg8ocKf+wM6OjwVzPGWLCcVxfG0345JhmDxo0tseh/Pa5EwVf1bEUYikGUdqqCYncUVuyC2bRXW4Va2Mchem5nBnlE5HRYKerWvNwE4pZSRRRPtJMQmFRa+F8PWhg5ypPTQFTG3+MlUqjfuJOIqepRD05eAvuPo0eu/ZRhAN/5rleYZfe4qks2YnOGA2e9UJoxtsiGiSKrGUsmsykRZVyeu1Bg3sT0Se6Iyaq+eZI9KYSn5StquVPJsx9rIx9Py14x0diplsYr3jR31GL4HOsVe1Kg0qZYs59Qm5l77jdyNVB1vA5KPWGW9m6HjRodeBnCxplsGs6ioGamneUSr6CyWXwVNPUjKiNRxtpxcwqaJxXrBSbC+JWxlQTBBLz8DfixbSH2LnxIE6lQopUFMlV04riMBa3BUWfzwvM3rNqOqEb+wZFvafJtHVetWFW2Ta7geqaaMPwhqcCdC9khqAWywY1B4xMEAhM3C95sdTco+9OFtRMM/mRy6lmRGZTtOU9r/k5PUX389yYB0s/776aWPpL332lIvGDd28apUHhFvClqcbvCzrUzj1uDiUOIi1NGZiZaB2k729DPhEacKABNOBAA2jA6UGDIrv0r66i7M068TR60CC6+C8LGrUA/8kahNAAGnjQgGM1uJZ39/+lBtfyG45/qcG1/Jbn32lwPb/piqj1L0tGX/ixx0VZnmuR3+Cs/1CiRwZRcGmi/+OHvwAAAAAAAAAAAAAAAAAAAAAAAAAAAAAAAAAAAAAAAAAAAAAAAAAAAAAAgL/GL67UWE+3mFn2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2" name="AutoShape 20" descr="Детский летний лагерь в Санкт-Петербурге - молодежный отдых на летних  школьных каникулах 20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4" name="AutoShape 22" descr="data:image/png;base64,iVBORw0KGgoAAAANSUhEUgAAAOEAAADhCAMAAAAJbSJIAAAAyVBMVEX9xS7///8AAAD/yi//yC//yy//zTD2vy3HmyTAliM0KQmifh2PbxqHaRi6kSJ3XBWngh7grin9xCX9whXvuiv9wAD9whvmsyqshh///vrVpidWQxAdFgWyiyCaeBy1jSFGNgyWdRv/9N1/YxdkThL+7sstIwhwVxQ8LwtNPA7YqCcWEQT+2H/+57X9y0pXRBD+3pX+46f90GD/+vBxWBT+4Jz+8NH+6bz+1HH/9uH9yUL90WYwJQj9zlb9023+3pYlHQb+2Yj/2DLV6D53AAAW+klEQVR4nN2dCVfbuhKAjbUkISEkdhZIQ0gaKIGwU6ClpS33//+op5FkW3YcW5JleIc5571bzJJ8kTSbRiNvp2Y5fHh6fny7fL1+efE87+Xl+vXH2+3d89eHul84Eq/OP/50d3kdhOFoFAReIkEQjEZh6L2+XX2t89Wl1Eb49e6esaXQMsJAw/D+8emwrrcgpB7C00uP0W2HUzBH4ej+qs4pWwPh17cg1KJLKIcvjz/dvxEhrgkPr67N8KSMwuu7ekbSLeHDreHwpSH/nDp9N0JcEj68hSNbPC5B6N051zvuCBmf9fApAxncOmZ0Rvg4dMDHGYd/nTI6Ijx9qTY/04zBnZt3xcUJ4eHl0B2fYLxy8b64uCB88rQHECNC2P8QLvvB8MWVR+eA8E17ADEdH5ydT7/dLJoElfxsMLx0sxwrEz5caw8gGpz5kayPSNk4joLn/wfCpyLfOi2k6atyPigbRi/84WAYKxJe6asYegBcJ62xN5i0v8G/x6WrMQiqeznVCG/1AckxY1qNKSgZpmu6gKjxa8O3DyV8C7e/NcxE/XLMiL7T+BGBr09IOeLouqJDXoXwsgiw352MPWYbmGUALPrF92+o8gOozxCbpfOUzVTv6aMI/xQp0bFQJ6uT5UGrP0AUeBopHjLz/Tnd9vuqDCuZf3vCH0WAuJ/Sm+v5ue8v+YAqP6SlbEDCt48gLJqiTFCzc3bzzU/LfL83GcSYZOn7x6UWQyD+eX/Cx2JA4Z8h3LhotfcypCfticd8Nw8d+f6ehq4BGb2+N6G2HcRASj02adc36mjutRq0CTNX8+8E17bG347wyTCWAFvxhZJxc3HyL6FkPtxSS9VwxBdLRCvCB9NgF0+48YMBRYNm50tMuTpu0PJAoxKiFeG1MSGbkN+jCckwab93EvunvXFpoFEF0YbwzTiex62MUmGU3kUcacwPGjqQwfU7ET6bB/SIed2zLANlJn8ZUZ60vHKlE9hoVHPCB4uMDGIwB1lCsIdN6jX3JeSy/O+MLt+D8JdFTo10cow7YeM3wR4muCkWpYb5Dx/rJ7wqM/W5hMscL5swA3nBH2LSOJr7fl9DqQ6N435TwkOrrCg5iWAUoeeKX4roeKDno5pu4ZgS/rAjPM9xstGKhRvJl3pWkdmMeglNnZkiQm/q+3qOd0pGP2olNLb1RYRMuWg7bYqEZuGiGaGVmvGEpulmx2vg+99sCL2h0VI0I7TdfAGLnw0jUp6ckZj5NkaEd7bbLzwPlXlGmTnsWaxDz9AqGhFa8nnC9nVSU5JDDyz/nMk8NSG0HkIRPvkX6ogRZuLPrCapZ+agmhBqWqxcoeB9jmNETMFRaxT9RqEY6FMDQltFKgWC+xblyVNMBnPIltqtQi4j7VjRgPClEiAe8CCpOaYsnFjCv7u2cxQk0I4y9AlPqw0hQ1ylUm7NKoBM2ejuoOoT3letRMAQJUayX763Vizaykab8GfFIQQhje73XX+9e9MbVBtAEF1lo0345qSYBEE+Bullnsok1NuU0iU8dDCEjiXQCzJ0Ca8c1sskwlP/YD00qjM2JdSK93UJLcOmQjxCx0fL893pero66/Utpq6WUdQkfKo+SRGJd4AxJQiRi72paj2m7Yap+gl+uSO8rDiEmODuch7tWfybL1vdub8hHVNGHX2qR3hYqaoLIzrY2+QB1OVBf+BRr9/aE/Qzz2yuagQZeoRV9AybjotVLp9/RKmoG8KYoKbYrymvJEpL6VLUI7TXM2TQkTg3R+z//qMg39hX0rWZxAoG0wueGF71TaZqcO+E8KutniGDKGV/NuZgTGMSzIL7f/+N5Y7FqhsPGiYTPtgLk2EsTfRrEVr6M9hbRPORhU08HeXPDrgGbSFMW/J7q0kc/GMCA+3PTZzWspSGFqHdEJLJOgIUE68RL8AZfE3ieo2TRkxEBnyqNg2ScCXFKDqEz1aElA/gCQzcRADg8S4H+ibfP4LUxskqTYRpV8xUA8RC30aH0CZuwhjGYt30uHoUT2ChzTq9i3iZESjm89rcFCZEaAAfxAnWX4yFiBqENnET9sCgn/CBFIVPqNUCDxQh1QOl7KcWdAzDqKROMf4Oy7NhgFgwUTUIb82HEPOsTJti7PM9QrHPvZH1Fik4hAn4A+cqOQzu2kDfDLerGw1Cmz1fGMEW4QS7Yo6y1fU7Xmwoeu/kN/8EOJFaqSgU7VgfMdxqNMoJLVJssF3oT4jY3Zb793idbJLS7p7MBaOF+AFOpBbXkAtDxNHrloC4nNDcnyE9MYICVWIBrBwl+L5MBsPmBX/KS2qPlFHk1ZkmiEGQX6VZSvjV2Onm+fo2Hw/yRdlVYwoTxd/voPhnv3AuqMzw1W1gxNOPehvDQoa3VoTmm75kFRfLEmWbFw9kBpiPWzQhGcZKPIatjblqBRF8ElMDjeqN8g5plBE+GK9CBEtKvC8EKjVJ3TNLwdMVaJYUljA/ZyUiY9zg3pz6l2Cizk1CjSBHp5YRmrukiNnrHh8LUa4eE+Jxe7FcdhgESoaqwR1T/jVsMv5L8XCn59woKg43ysJLCM1TbDAHp/x9EhFXJGMokxZz9ceFr7oQTgELPo5SqoUf0Tgz2ijeOMBQQvhobAzpjXybRFYgxoSx470v9Sh4N/Lhd6CA+f07jcPPMOyZ7YVnZmoxoUX1DGhA/t7AT1msMmPYah1IaEybe0zNMsLd/cjTBpuZKRviKrZthhimEqnFhOZDiI7FGHF/rEd3OY5wRWESeogKE4kmc+7uACHtSN8OPpVFxgJS+KQOzBBHauBfSGiR6IbFB/4nFDx9p6B1GrjRaw4YJJiOAfdijpCo5b8RhAi29FdUfCwbigW+6R+ZIao104WEFrE9YLDJx616g+vVBvfhpk1M+bdEER8Gp6zteYKQl9ZwB93POSrEf99wFJVq2yJCq+0m9m7AIW3zktmEkBlzCJXGCE05DGr1eEGpIITTJVBhC7N6s7IIfTFfi0lFShHhq0Xk2xBlQKBIYbXJWXo2ZeMGhVH9/o00ehhFP88IYch/swfke+5JIXxjrlFHv8oJbZIXsJcNEa9Yc4IQUqaExUskOo5wnBzwimYpFdMTklWtHCcGwTS40S3uExLelhFa1VmCBuGe9FpM1l3FWpC4eP0mSYlGhL/5D8Ii3YyTPYHuTy+MhnF4WkJoV2c5EFoR/eZjkib8HufaklUVEe7yMQdzkUvoUYjI/KVR0l9soW4lPLXbqmDveEpFMWIfZwhhHPZnC54KbpM0oZyl+1tP7JEJ/2i6BptwwZ8iQrtaYI9PT0nDfLcUIepA1hAh2oDpKlVmRtN82V4LjTz+0fzrIm1GPk+3Ef6xJKSiXht1ue1OEy6kx4rBHZDHLwQhhBWQbKN+UaEUmfANqn+9hmban5uMLYTW9U+wkvi5Ax9I04TxkQSw9/+oQggJqRaOh3KbYNwTy/ik6WkdJgpPtxGax73xm2hyZ4xP0xVNEzIvoB1bQV8ZQ54ZxvllqGlB+EBuFZwcDMprOqDoJp/QxtZH4ouiygHXmCnCXoowWYcEvoRSU9BPeeYwzdiN7OrusjUoGcrhz3zC0uOTBQLqEEIhPi6tuUqYHA1i+Ot4lq6gaB+SNdwdL1cjiAza8Rb5alZY4jD6m0v4s8qeNg+bgIrXV65Vwm4UG0GoexbP0m8rqVrhN/QOlSI66Mbnwla97cPIdE0e4UulsgQI8nniAd2kY/zkABscXT9I5qsvCjF5Vkbv6LPHSzv6PTlfNw6NJRI+5BDeVisO4nONV1aSWZqwKRMYpJU8FoQiFbU2ODXL/yBTNbwC4qiA8GmT0DwFnBEOxiueSUPNJsL8PaMY8Q3CTuLTrNt8gxQc87XpS/HtjaOCj2V0tUlYvfoJnfsyH092M4TzSbMNy24efeoN4ceymatspeoKj7PPG0W/FNxuEFbRo7FMJWLKHuJx7Hifqwk48EsFYM+wYIiwKbIq3kkN3rKE9rZeEVHxPMl4bR6NympgGx+NuSWTfimcRTSNcbn5KdvYCH5kCe1ipqxQbq9mNDVLmbRm+987/DwsM5u8BY/waXhhu/7J9Uj8bbFWIsGvDKHl2bSsIDFW876SL0UoarQAX1ERCol1aFybIP7gQbSGC2RjDKu4a4mATlkt5ZSUhHivI//BAwPMWyodILD4fMCPjUcQ8gKlBxqy69BBkSUIrKrZf12VEEwIN1uodcJPkyKYmftEWvzV2LjwG+zutLwP02OasHI9vnjtAfe+kSiJkmPoy4wo+8dUhFCovT/AgrBnUFoSCZrp+HgZe1jZ2AuBfJJwXiCRzwkhrhDZbNDw8kgwbLKBxW9hm8p2ODg1Ke9sl/ZpqtbJSoGkr8hFxNYC/YvWDET6nYSI71tYvUoSYxZJeKgSOrGFQs98E68dE+K1P5V7av3U0dHI4pu/Skurk1Y6tqhw+k4VSGRIbz8hHC8i04xO1FjAmjBOlxRKJj60eaG8117HQVDi0yhLDam1TtaEkD4ob1EQPqmEjkwFTMNdOX3QblHuDMSacKAViYxSeRpXemaWxEa1ECLw+uJSo0KBM3wJoXUOOCNU0eJ1EKJj/7ewSO3y1pKpbKJdneymJHm0eggpz4vD5lb5MgwOVUKbriw5kpo+tcxS8JO421Q+SaFkISasdmgkEaROnxoIIUt5TiC7XJ7T4Ue/PNeTFLK6F/XNUlkbBoFnucs2PFQJbbdisiL3yYS4J4Q9/V0KbtO69NfEaZOI8NDR+UJIxqzi13ZPOOc7PpA7LkiSShndqYSuJikomqRVgmtCcEbhZNSFX/Z3QUQ7oojQkbnnqYVFfWPIVOgx4WtdJ/2/oxK6OiIKwdFBfYTMvUV8A0SjB7FsSiAJrc9uZQUSGMlOfD1+KajTdvkQjq5UQvMSvS0Cufl+vYTwEiuNOSpPX0pCNzk2Ly7CkFKL19bR3aLaUQjdnbbnxWt1EvLS6gONIQz+qIRVu3oob2Cldg5yT8h3m/Z1MjujO5Ww4pahIqLEMvrKOSEHnGv9QniqEl7rv0aJ1DtLKRwxnev9bNR+kBM6SrKBONU0mDTUAyWY142tNEsUwx2F0N0yjFp2SqlACKdP+kv14yK8hc+NbgeNF5XQmTUU4WHXgU/TOJgtf/t+0tIN8/IV9axpscSdTzihm+0KLkrhk1eBkEZNzk/E15he8O3Vln537DeV0GFnlnSvQHtCfr5mvSe2pDARp/e/GJwqjYwFJ3TRICmWgfqWrQnxuN1rjRHfakS0L6qDjo06ETwrhE6766QKKO3XIUZItnbDrXPOt2fWFCQyh5zQTQsoKVDNHauaytaCXuyJWsSlae+sFKHT/kFwLMhFNhEj6jUlnt8ZGHY84TsWMaGrZLeU6GgXCBBiWiQ4lxATcjGLiizPjzSamW+ISuhU0YicdNSZGwincXeMaSLRo/U0h5DgZlzWv5oNqNXOjUroKgklBXIMK2VnplQyhMRbRJ/JDVwqYNlxM/yaEDr0aLiguCiBZ21KJZUWRJ5sPbjb0azl3iJx32/PVRlUIrC9Fl18hBrQ2GPmNbwu6PuGELzPvBP2DI6xeWrhHUZHYj63pS20l+FDQlita2eOQKYodph5dTfhZcFxApAfHEEbZ4AwnXBn7aaJKgyelPAwIXR8O6PYYo+zwrJ+HW8Q4oyXHjXfmU9oZTwmOCF0rEo9WTEUhcG6hAiLBditODsjUc4fOtq+VwUi1f1InWoRItLlCrRjVTyUI0k7Pq+Ono9xJ2u4UuaglJD5oF0eC96YV7dtk+A2IXRtLEBgb2hBiddcnIBFlIRLpv65ClEJCaJjMT9/N50sQCGjq4TQ1Z6MKrA5tO7HJyolIdMindaYEEITwlZ8OuRI/0yahsQGnxE6S3erQlLOTEwoPJU9ONcjCaX8Pna1AKUMdxJC5+YQhJdgM6d50ezPYsK1Sq0S7k+cjp+X6qPsOY4sIoH6xDO4k5MkurSD+gf7qwzht2XTc2QgFBklvTE8h7lSVfCgIyx3ylrAKRdvctxZJZqGusfzlMiiPsKoGUaOPWSxba5P41R2EsIaDH5K9L02h6L2pPcc5rtz5UMIQ6ULj/dcSxvrRD6GcEchdFQYvFU+gjDOd3PCOpw2VT6CMFSbmnkWfR+N5AMI03cJeU7TwTnyAYTpbvSfkTB9DsirI7RQ5f0J410nSeg605aV9yfEO5+cMLzLEDoq794q706YvR/x0xGGp5+ccLPPvueqvnubvDPh5jWln0zTjHI6tH4qe5h3Devn8mnyrtL9VIRZUygI/34ewvyr2D5TBBzkdmX/RFmM4Zae7J8mE7XtNpZPk03cepl19YxwfNMPVv8TyzsRbr8F2at6aK3REmVdaMJbQ+FxM/399yEMtt9s5VU8hU/mojwICC5Er+NO6k2bEMbd6OVehv6O1Gj77WSV9w/X4oJ0qA2C3o79bL9qA0LUXYqjGoMlv0EAzzqab6Lo2tXKe8AR4aw64SC6zeOEVwHAr+hd3D3MxoRpwoom3x1h3INY9mmF+qiODmEhICOsaBA/nrD4QitG+FCtJkqHsEcpbWYIJ5T+t3BBWDyCvOqr3nVI21BFOoUq05gQdkjls8qEG3mZHMJqmZoSQnqUFCdEb5dfWiGlImEwKr28ump9KYoI26J97CDdcoR0lfILWTlMWr4rwsDTuqWzkmeKJyeyWnbZ4YUJR2fK+U7ekvSmMRgMvHncOyp5prZf8JLxVwj3CgmDF41rnStXsuOoloJENXjKe4YixXPwVHmzB+UZSj2T0pC9LkARNcTxm0KnblR6Q6ckdHnsKS28kJ275qQdlZzCIdO1eNbLNNHB/WP5r2M+3KjZKgIcvukAcsK6wnxYm7LOFIaLz2blWdKkLpK48gvlxykpMblbvVJn5CLxo/6wUKsoVawfnVOG21Xmdq3aPLj0qFSJKoQOD8mqwo8liP6ye9HAwbPdzDMbCV91ruROCOupVoBy7yNeIAvXHR2T6NlB/KyoAXCh5N8hV0DovtQbhB+YRZjy+1UX8qq5JVTpY3ExZ8dyjm5cy1VOWE+NKYSM370+70cd3dgBz/Yzz0wl/KU9QxNCxweDhCidkZuk4JmZBLo6NE3oqqFgWoi8UP1MORZDFpvPTCTcdhlnGWFNuub43J93+qnZSLrn/qpjdLt4IsEwb2dCi9BVm6iMIEI3TmflPdOU8N50ABPCmgbRqRivwDRhTeXe7iQY/rAYQIXQ/maZ95HwJX/fxYCw4q0W9coosJqgGUJnzbDg3LyMDYRJQCY33uZIEP615kt1aHXVhgciV567Riue0WUB03kFxGB4abcANwldncvnvidOshJkpdMgbxtf+Ks8FaNN6OjohUoImSU6tyYMhq+6YaAWoaObEZwRBuGPynzZG62uXCA6IhwNLyvOzzzCnTsHiE4IR8FtJf2ylXDnsTpidcIgfLkzigFNCB1M1KqEo+EvkxjemHDnaVTRaMSEY0FITAiD0Ht0ND23Eu48XFezGng8PReo+4K05S/1wt1gNPzjcvi2EUKKuGKiPzqLL+JArFVxEIzC+ytnq6+EcOfhcvi+fjgbvdcrt7OzmJD54ffvxsgGL/jzXA9eASHTOO/ByOjC17+2oV9Fwp2dn2+jqnq1CA7G7tfjaQ1LT5twZ+fw6jV0Dwlsoff6duXA66xKyOTh7j4MXUEC2xDfX1491bbsNqSUkMnh8+31qNJYMjI2bMHLr9urp7pnZVZ0CEEenu5+vAxDtjANQAVYOAxef/xlw/bebEJ0Cbkcfr36++fag3cNqJuwAZcR5xp5Lwzs7vmrkxjIXowIpRw+PJ1e3f19u/zzen39EncOebl+vf9x+fb29+7q+ennB43YpvwPSuq0wlHw2oI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0" name="AutoShape 10" descr="Человек поливает цветы в саду иллюстрации - векторные изображения, Человек  поливает цветы в саду иллюстрации картинки - Страница 3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 rot="21404679">
            <a:off x="3751687" y="5367051"/>
            <a:ext cx="1387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  <a:cs typeface="Adobe Devanagari" pitchFamily="18" charset="0"/>
              </a:rPr>
              <a:t>3 ДЕНЬ</a:t>
            </a:r>
          </a:p>
        </p:txBody>
      </p:sp>
      <p:pic>
        <p:nvPicPr>
          <p:cNvPr id="9218" name="Picture 2" descr="Вожатый - мое призвание - МГПУ"/>
          <p:cNvPicPr>
            <a:picLocks noChangeAspect="1" noChangeArrowheads="1"/>
          </p:cNvPicPr>
          <p:nvPr/>
        </p:nvPicPr>
        <p:blipFill>
          <a:blip r:embed="rId8"/>
          <a:srcRect t="20740" b="9647"/>
          <a:stretch>
            <a:fillRect/>
          </a:stretch>
        </p:blipFill>
        <p:spPr bwMode="auto">
          <a:xfrm>
            <a:off x="3512925" y="4346812"/>
            <a:ext cx="5235659" cy="2511188"/>
          </a:xfrm>
          <a:prstGeom prst="rect">
            <a:avLst/>
          </a:prstGeom>
          <a:noFill/>
        </p:spPr>
      </p:pic>
      <p:sp>
        <p:nvSpPr>
          <p:cNvPr id="56" name="Дуга 55"/>
          <p:cNvSpPr/>
          <p:nvPr/>
        </p:nvSpPr>
        <p:spPr>
          <a:xfrm>
            <a:off x="2904855" y="3398298"/>
            <a:ext cx="6769290" cy="6858000"/>
          </a:xfrm>
          <a:prstGeom prst="arc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Дуга 56"/>
          <p:cNvSpPr/>
          <p:nvPr/>
        </p:nvSpPr>
        <p:spPr>
          <a:xfrm flipH="1">
            <a:off x="2922896" y="3400573"/>
            <a:ext cx="6769290" cy="6858000"/>
          </a:xfrm>
          <a:prstGeom prst="arc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 rot="19376295">
            <a:off x="6176890" y="1965196"/>
            <a:ext cx="2834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А СЕЙЧАС?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990739" y="3985064"/>
            <a:ext cx="2834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ЧТО ДЕАЕШЬ?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 rot="839197">
            <a:off x="8453790" y="2945560"/>
            <a:ext cx="2834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СКУЧАЕШЬ ПО МНЕ?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 rot="1421611">
            <a:off x="1866470" y="2513380"/>
            <a:ext cx="2834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А СЕЙЧАС?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 rot="19900358">
            <a:off x="908853" y="5745707"/>
            <a:ext cx="2312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А СЕЙЧАС?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 rot="20850552">
            <a:off x="3351801" y="1419285"/>
            <a:ext cx="2834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Как дела?</a:t>
            </a:r>
          </a:p>
        </p:txBody>
      </p:sp>
    </p:spTree>
    <p:extLst>
      <p:ext uri="{BB962C8B-B14F-4D97-AF65-F5344CB8AC3E}">
        <p14:creationId xmlns:p14="http://schemas.microsoft.com/office/powerpoint/2010/main" xmlns="" val="17660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3CA02FF-F412-A836-5BFA-80C470B67188}"/>
              </a:ext>
            </a:extLst>
          </p:cNvPr>
          <p:cNvSpPr/>
          <p:nvPr/>
        </p:nvSpPr>
        <p:spPr>
          <a:xfrm>
            <a:off x="1222310" y="877532"/>
            <a:ext cx="10767527" cy="54625"/>
          </a:xfrm>
          <a:prstGeom prst="rect">
            <a:avLst/>
          </a:prstGeom>
          <a:solidFill>
            <a:srgbClr val="006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4AEB81E-99BA-D7D2-5675-D275F7D2C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6220" y="0"/>
            <a:ext cx="10414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1A79068-3A60-2DF6-0A7C-E2F4F24C6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187546" y="4991878"/>
            <a:ext cx="2004453" cy="18661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4429495" y="6396335"/>
            <a:ext cx="344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ДЕТСКИЙ ЛАГЕРЬ</a:t>
            </a:r>
            <a:endParaRPr lang="ru-RU" sz="2400" dirty="0">
              <a:solidFill>
                <a:srgbClr val="00609C"/>
              </a:solidFill>
              <a:latin typeface="Arial Black" pitchFamily="34" charset="0"/>
              <a:cs typeface="Adobe Devanagari" pitchFamily="18" charset="0"/>
            </a:endParaRPr>
          </a:p>
        </p:txBody>
      </p:sp>
      <p:pic>
        <p:nvPicPr>
          <p:cNvPr id="5122" name="Picture 2" descr="Дети векторный рисунок (52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6"/>
          <a:srcRect r="-4646" b="47468"/>
          <a:stretch>
            <a:fillRect/>
          </a:stretch>
        </p:blipFill>
        <p:spPr bwMode="auto">
          <a:xfrm>
            <a:off x="4558058" y="1448788"/>
            <a:ext cx="3184654" cy="1686297"/>
          </a:xfrm>
          <a:prstGeom prst="rect">
            <a:avLst/>
          </a:prstGeom>
          <a:noFill/>
        </p:spPr>
      </p:pic>
      <p:sp>
        <p:nvSpPr>
          <p:cNvPr id="5124" name="AutoShape 4" descr="Векторный набор символов в плоском стиле.: стоковая векторная графика (без  лицензионных платежей), 297722171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Векторный набор символов в плоском стиле.: стоковая векторная графика (без  лицензионных платежей), 297722171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Родители – Бесплатные иконки: люди"/>
          <p:cNvPicPr>
            <a:picLocks noChangeAspect="1" noChangeArrowheads="1"/>
          </p:cNvPicPr>
          <p:nvPr/>
        </p:nvPicPr>
        <p:blipFill>
          <a:blip r:embed="rId7"/>
          <a:srcRect b="28411"/>
          <a:stretch>
            <a:fillRect/>
          </a:stretch>
        </p:blipFill>
        <p:spPr bwMode="auto">
          <a:xfrm>
            <a:off x="1794369" y="1791237"/>
            <a:ext cx="1744477" cy="124884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764476" y="207818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609C"/>
                </a:solidFill>
              </a:rPr>
              <a:t>+</a:t>
            </a:r>
            <a:endParaRPr lang="ru-RU" sz="6000" b="1" dirty="0">
              <a:solidFill>
                <a:srgbClr val="00609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37616" y="202870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609C"/>
                </a:solidFill>
              </a:rPr>
              <a:t>+</a:t>
            </a:r>
            <a:endParaRPr lang="ru-RU" sz="6000" b="1" dirty="0">
              <a:solidFill>
                <a:srgbClr val="00609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3178" y="3465616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00609C"/>
                </a:solidFill>
              </a:rPr>
              <a:t>=</a:t>
            </a:r>
            <a:endParaRPr lang="ru-RU" sz="6600" b="1" dirty="0">
              <a:solidFill>
                <a:srgbClr val="00609C"/>
              </a:solidFill>
            </a:endParaRPr>
          </a:p>
        </p:txBody>
      </p:sp>
      <p:sp>
        <p:nvSpPr>
          <p:cNvPr id="5134" name="AutoShape 14" descr="дети играют PNG , дети играют PNG клипарт, клипарт дети, Arcoiris PNG  картинки и пнг рисунок для бесплатной загруз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5" name="Picture 15" descr="C:\Users\User\Desktop\картинки\pngtree-children-playing-rainbow-png-image_695446.jpg"/>
          <p:cNvPicPr>
            <a:picLocks noChangeAspect="1" noChangeArrowheads="1"/>
          </p:cNvPicPr>
          <p:nvPr/>
        </p:nvPicPr>
        <p:blipFill>
          <a:blip r:embed="rId8">
            <a:lum contrast="30000"/>
          </a:blip>
          <a:srcRect t="12378" r="3366" b="13355"/>
          <a:stretch>
            <a:fillRect/>
          </a:stretch>
        </p:blipFill>
        <p:spPr bwMode="auto">
          <a:xfrm>
            <a:off x="4678878" y="4334493"/>
            <a:ext cx="2660630" cy="2044801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5320145" y="3033637"/>
            <a:ext cx="142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ДЕТИ</a:t>
            </a:r>
            <a:endParaRPr lang="ru-RU" sz="2400" dirty="0">
              <a:solidFill>
                <a:srgbClr val="00609C"/>
              </a:solidFill>
              <a:latin typeface="Arial Black" pitchFamily="34" charset="0"/>
              <a:cs typeface="Adobe Devanagari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1470559" y="3031658"/>
            <a:ext cx="2246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РОДИТЕЛИ</a:t>
            </a:r>
            <a:endParaRPr lang="ru-RU" sz="2400" dirty="0">
              <a:solidFill>
                <a:srgbClr val="00609C"/>
              </a:solidFill>
              <a:latin typeface="Arial Black" pitchFamily="34" charset="0"/>
              <a:cs typeface="Adobe Devanagari" pitchFamily="18" charset="0"/>
            </a:endParaRPr>
          </a:p>
        </p:txBody>
      </p:sp>
      <p:pic>
        <p:nvPicPr>
          <p:cNvPr id="5137" name="Picture 17" descr="Изображения Люди | Бесплатные векторы, стоковые фото и PSD"/>
          <p:cNvPicPr>
            <a:picLocks noChangeAspect="1" noChangeArrowheads="1"/>
          </p:cNvPicPr>
          <p:nvPr/>
        </p:nvPicPr>
        <p:blipFill>
          <a:blip r:embed="rId9" cstate="print"/>
          <a:srcRect l="666" t="17317" r="-423" b="16342"/>
          <a:stretch>
            <a:fillRect/>
          </a:stretch>
        </p:blipFill>
        <p:spPr bwMode="auto">
          <a:xfrm>
            <a:off x="9239003" y="1721373"/>
            <a:ext cx="2090057" cy="1389964"/>
          </a:xfrm>
          <a:prstGeom prst="rect">
            <a:avLst/>
          </a:prstGeom>
          <a:noFill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8530438" y="3041555"/>
            <a:ext cx="3661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ПЕДАГОГИЧЕСКИЙ КОЛЛЕКТИВ</a:t>
            </a:r>
            <a:endParaRPr lang="ru-RU" sz="2400" dirty="0">
              <a:solidFill>
                <a:srgbClr val="00609C"/>
              </a:solidFill>
              <a:latin typeface="Arial Black" pitchFamily="34" charset="0"/>
              <a:cs typeface="Adobe Devanagari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67EB94C-F528-8EAA-4EE9-520D591293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27307" y="142504"/>
            <a:ext cx="10767527" cy="58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60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3CA02FF-F412-A836-5BFA-80C470B67188}"/>
              </a:ext>
            </a:extLst>
          </p:cNvPr>
          <p:cNvSpPr/>
          <p:nvPr/>
        </p:nvSpPr>
        <p:spPr>
          <a:xfrm>
            <a:off x="1222310" y="877532"/>
            <a:ext cx="10767527" cy="54625"/>
          </a:xfrm>
          <a:prstGeom prst="rect">
            <a:avLst/>
          </a:prstGeom>
          <a:solidFill>
            <a:srgbClr val="006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4AEB81E-99BA-D7D2-5675-D275F7D2C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6220" y="0"/>
            <a:ext cx="10414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1A79068-3A60-2DF6-0A7C-E2F4F24C6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187546" y="4991878"/>
            <a:ext cx="2004453" cy="18661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67EB94C-F528-8EAA-4EE9-520D591293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22310" y="162239"/>
            <a:ext cx="10767527" cy="588850"/>
          </a:xfrm>
          <a:prstGeom prst="rect">
            <a:avLst/>
          </a:prstGeom>
        </p:spPr>
      </p:pic>
      <p:sp>
        <p:nvSpPr>
          <p:cNvPr id="25604" name="AutoShape 4" descr="Молчать Концепция Человек показывает указательный палец тихо Человек закрыл  рот Закрыл губу Тихо жест Стоп говорить пожалуйста тема Немой значок черный  цвет вектор иллюстрации плоский стиль изображения векторное изображение  ©seregasss435 3213402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9" name="AutoShape 9" descr="data:image/png;base64,iVBORw0KGgoAAAANSUhEUgAAARwAAACxCAMAAAAh3/JWAAAAk1BMVEX///9zHiNqAABnAABlAABoAAByGh9sAAtxGB5wFRvApqdvEBduDBRrAABwFBr49fWqhIbZystrAAduChLGr7DOuruZaGrUw8Th1dbt5ubz7u7IsrOtiouxkJGnf4G3mZp4Ki7o3t+MU1aDQUSRXF7f09S1lpecb3GWZWd8MzeGSEujeXu8oaJ2JCmBPUCNVVhZAADopB0XAAASyUlEQVR4nO1d6ZqivBKWEEDAFhBtBAGXVmy37u/+r+6QALIFkoA6eJ5+/8w8M5GQSu1VCaPRH/7whz/84Q9/+MMf/tADB4dhzJI+xljTx2zn9DGDQrSijzEt+hjHp4+5avQxg8IvwwufGLjLN+ljjgzcNShcIuoQL2TgLp+BcwL6XIOCZdF3fG5dqWO8OZ04h0PA9E6DgT8KqWMuI/qiVi6dOOsRA3cNCRcm4tAXZTKNeS/OMQI6cbbaiC56LMSJ3oxzHCvmCwo0l05Ad04noGW9GefEW0ld+GVEX/jcpS88GL0Z54QPIk48IDLoY96KOLHKoRJnu2IgYLxwzaOMiUbvJVbOgb6baNE04rgrLFmtsA6YPu8DRJg1RRwQYWhihQjobNvHBAxzDQpo4TRxMEd04qD/R5xBG0MVvQHBQGy+at9xpHKougIRmZL7wCmNBUX0hgSkckZOe7IGb/a6fcdxnma7YJiLInpDAmYIqz1ZgyVKa99xrIvd9kwW1sU00RsS8MKX7eKAxyzadxwbM689dGeZa1DAnOO2JmuwyqHteJg/rRERfa5BIVmy15oKTOxLu7JNBarVYUqEt32uQSHZ6vbMeMIU7co21Uit9p5lrkEhXU2rOCRj2pVtWHpc65i3iR+M1JlvW1TKMu3KloE42VxvE3k6qZZte+Fr6uC0iUNWjWp7TqbRGUoUw0C2mLYXziLONnHInKC252S/fxvOMUt/1kNCozamDjQmSyX6Lc/JiPwWnPNZsBz4hQlG9lKwUnhxh7ov/T2qLrzOG8W58P8a9ErPv8QSFmKqxHedVscsTrnKSf3kXXWM95+XuomjdOEeJM6VOZH4OVu7z7s/HZc4FL9vMX7h1brKFqgUek++Y+6IgmqI5S+snIBYrxy0qtUP54W58F8WV4ba+z+Dd43l5S7+eOF+tQpxcOKA6j4G/+VSUxlmLCH3312Rcpkbx+pcy0WeScTECegVj38IE73g3TrjFw6raYlLrHByxzhM/qmSLr2ios3937DV8keLcgrEj32c3DEOkn+ipEAwotcpb0+7BlGQIla+oXVfQ5SYJeOC/8/3fdMMw0tMl+guMQkFwpG7Px6Pl0tommY8DvUF+DkBceger2j/WcB3TBczTxmt07nCoAz/DjPFEf7H0BX0HJi554JJQHJA/Jz70S4S3eQgJyDWuqTtNvOHa01zEZ7873yiIF84SlURw+VL/nrob8TQfJVbMGzpSSuKcjW0apprUFjkbIDEgZgOXOfUQKK3IqUDDzk1kIARI9TiXEtq6nEAMHJPFokDsehUcHaR8JBDiHwQymQRF16Yy2qaa6hA4kCTb1SioI1B4kKrvSDRfJv4CgGJA+2Fkb2hjUEGmzYGzfUW8VUGpCdoSSiLgbvQQ2gLR3O9FXGQONCIs3QYjIxJXziKOd9KrIxo5NG6p90FKSavwGdYOMNcT4ZhrTSNUmsqwKcvPGYboiUvwaQV9vBcHS25cbAO2959CN71B4KZonzAM+MvTPrCY3Gg58ZZFm52s+TeGQIAJHgz+9RMjQtUxkICu5Z/IcNnWHjE1DRJKRuPOneUTvVkSfJE2rTX5FswFydCDontOT6DjgyYiPOYrtM6fCVflCyduzWyfEpCEfKG6VfBg/qMfQbihF2IY4ilZalil5L7ThHKkJiUHwvn+AyJ36dxzrq6LsgvWsdZ5RmCzpRyCwx6nBxs6bvFxoEdYvKbXF0Y5NXLFqw+QhA+WH4YLOkMFjA0Za1d+sJ9BiJXsRVr65Jr9QAKzmqdOBJLNi1iWHjE0AIwXzyGyFVcq1IVA/AxoEdgHEFhecaawbpGDGMWIQN3dbDk39P6wsZfXI9YAAJx9CP9hyONYVDEoEetG8Nc3/QxVeiEhQm1+lgr5jV1jGTzxPDL1Sd9DMuOH2SGuX7pYyowSCIhiFzODpE4gsjwywXDwjUG47ndM8zFn7DYSsSFcRHHIYkV0zMchk69OUMY69LPtY0cfktOXhjkCkLdusGLIbEsimEMUw2JwUq7/MZqRRQJTlv+QXoGGHyqn4rAJqxLZ9CTRZAsngDeqPO3ATuC/8bmoxSgEXyl/wPieER1IXIeFCB42bHOeaOGejIuJDdHVnkfI9TiMzZTPmg4RMaZcDex+HXNpbxVHYQASxRUgrUC3DkLq+YQ6CwO8pChQcH+XdRdZD4vB8GocqB6eqdjg3W4ZyAocbxRo874h/9hVc5R3po27hGqgoJDknllZWxJvBKq0dWM7QCPOUjZs/YwNlN2GqdWfZ1J+7YbC02bO0VnfF1lPonFVV8pChzebVHOSUIu7TTL2swrPtxYKK1t66yKSTQNAkWZAVH6XiVE9M41dQzoAdHyBFRxeLT5FROv5CNjkJqDK8Ms4b+43KAEZgDushjbv+ve6UwMtyPPh3Une0KNktdwrJyG10u0SYtveYzwNa6tDvzEYePWFIGeundTkKxkWZKgCYAiKTgTaPWdPRDsAbYE77PF3A32lZS1GANlWqphqonyJLrUBMA2lexubEFmyGy+GodMKvQspXolesl1JGW6MyFQIEL8bFTrjjju4mk+H3fLBJPg0tsTs10E2DjR/cVKHEGXGi7XiJBkysLLlswMN1MZkyTvH4mkVAwRiZJlJ06s1Yglnm+8G2CAR5kvmRqRENNrgJSIaSUOs1hhgJpB8jZY58kM5YJX415+Q3u63bBKFEbiOPMRR1DFsseD1U0McYCMc0xtzTg2PQ6sW/CHEyd2mYq846ebIw6wdfHupMSWh1T8b8WkE3GEcW6yt5tUiuEQzyBkCbs47ibnR1uJg3XOjpc4wiwr3K1SVpXhEOsSv5kDFwfNZ2Yr1Zc4AsSRh7FLy4eqMsSrbLS7/oUGOT/aThyc9+xAHCyP7iTdmclmkBdETbJ1jb9GJ/41Jk7gL58Wx4h18jINdgWVsc/0xVjeq+J2RC4CU4iDdce+A3Gm+7xdAQxRporZOmW+4WecmKToKXtSEZBKndzXHGiRuFD4rbcBMkDB7WffXYhTwEDroOGE/uqtxMEJsCO3lasQZ4DB+Cj3jjsTB3tufYnzMUziEFshODDDCV/WZFcTBso5+77EwbFi2JM4jEWbV+O3ryrFe+731FwDJQ6xE4eHONjOBH2JM7xqDEJv4mAPJSIWG9jB2xf1IvTVOQA3I13/iEMkDs7pETvceIgzzIuhOjn+BSSts9XSMTdxhnnTY19rJeJ854LYmtuBON5hFRz35913qL06FvWcqx+GwdXJz/z2VchJR7pD7DlmRxy+uo4WnoEIZrY+VdXpRBH1V6Z4VmcIFHsysRUgQfXXnx/i2c8dkg0l4mAy1xvcuJ8jAWVSfhed4ejCY2AEAJSYRLVRw8j51nNRyUmaZW/iEJ/9mn4LzyS3PQg9+SZrnSUfJOkL+xWtp14Ie/ohLQvAM5APgfQGeAVpejr3LUhPitf6Rh+DZwfrhvk8rhHyo428tUA2qKy3X3Qjjd+gax6FaWpRnqKQn6uSI+m5pMkPtHbJzTPAftqXcq4fPZ16BkxSg0I6Q/4A8B9GYcNK7+nSMyHb2s+eqcAmPKVmY53Acxi9gizXYD7JIDKdQ+eD9y329u7YkJUNaveCPArio49LrMUnMXkdID14Rz4x+wA8OIHq/TzJrpKQHWfoH3k2oMthnWY4hL765yHr6XafElwh8J4sbQN331o/3O/Dedq09gMbBfWXGKkM47t/P37avEoXMmjnz1op7LB5pUwVT6j1LSs3o0sHhgZVHcDP/LpBwwo20kv5plg1eJotv4dvPFhj46nPROn28/X1cxNFYL+YNEUH9mnmKmut5MM48/Pk8Xgsv5wuyXvnLtrzDEGXoparPE3MWVG8R6lvGaNllg0/cUbG1ytCyzbYhSuSyBctPQSK2SWG8CFVmuxnErDkoD0nU4phNx3SasVhTDAShQSXIvrO86hTdu2D/vZq0mhTFNClmh5WT7nI4ygzHIoUGE3dIbrSP26vnGdV+xqFie/4gthAn9mkQwi6PJWMqDzz0iZIWwyQqJLsmC1NL/O+tU5Br7Sdb/saLNyxsQ1Uslcgg1sXd1AqZJpQmIwKJYrkJ4XaWkQog4mPdEXfhiMZVNWk05M6YurQOjZ532Tpi/9bOMbxLlsQ//oKlSh981orraqn+ame5kUmhMtWvxzb/ZJGr0n1qPDIb7iWaQ4Hpox3v/upfkvLJnt6P59WnZFSCe6mh1YuXO/ZLKETsUMT2PwjlpL6DRnVlivZvlOeeLEqK2anBp++ZiDYUTzhuWp2DMBPh2JWCGHdG6jWk2BBaHedPewxbC7xL7um9kEpwPxuztirHe6tHm3rrsChoo5Bsb3M7bjJMvhpzc4tNhJ/KKFX6d0mn485DVpRx2r50l5XmPFvsgrod/k7O8iTIZAnQDxW6d16avARZeKqOq49c61LDWazAbZ4ZnI23OAmKnT+kaf2DMBTSHpmW5+rfKvbdGfNJ20Vaz0jRCiWj77nYbPIgWxLts+e7t6uzyIgZw7kqW4rAIji5jtYNd2q2GowZPG8KpgEY3GUgAK5rpcppxEar185zM3dGN0WZE+mDXyk2gBufO7bIQ/X75mo5BImT1A/4uxnfwk0Z0lJYrUHa2r84H0YaNrV/7yJAOkPrtseKrSnXO3jWqso3P9MoAg+lGKeXlaAePYXXXs7t9opYx/7FmqWy+zGUV14dWIrimJP05cFPLF7uQzJfALXXS6ul9NdXdmbdd/7RNNTx/RrqcqoXjhHAeC6Tr3c+gD5qmNudvNUhxvcay+SsM6M1z/h6voR+Uhf6pzm7ldI3YBefXle+VG8/STEDwCQMRX53rPc4sntGqTXrvY4uGvIUE/OxybEYbonsAQi65CSMID3S0GLIufwXxCZhmUJcdYbQmxCw3omyDPhcJdv/ut+Sawjf92qJlXnv1qwVGfj9ynT+wmQWFnT2JXm1FmjVNXIMDSSvFqXm9wIVypD1yj3lsvint+SFo+M6/xqNZVK5Tq64Dw+9znM7L6ZSZrl6aLataLB3SBvBl0kWMr3KNMugl/Mg4odPiedrk1PE40q77c1qlG/3eVQVVFvbrYhBDj/mKvTKez02bfiFeicn4lJUL1ikvGjbxnCaqaxbKwMd3uwnJW29sPj/rxpUhpF9h9vvJGW7HJ6W1QniUI/L/qXH00iEVzCaK0tnMPW9aqea60JkquP6IhUVunOGUVbrK6YFKeJCEVRAgB9pdGe6NNx4x14yyLryLlVwPlqsOnWbOqXQofGExafH8gDR19dlEQRgtvP7vtoBldt5VjL0nloHKWJzO9indDeyLvSZV7KbJaQoq5lm/3D8vUjyjSjogbJFw7SoSmloK3ZjlcSPrKsTnVErllMrxJtPvEfsL3NyvDc7fbgaGbWC8Pc39B8mUXl+xwyuKVDWb5wRYBzq7gHzY4c8yUoaXxvg8ti6Rr12NGI9uNYVEQpFhZlwp1Da37DWh1Alr66twluv2otTM3eF39z9QTlYWKVYW++voNczPQZd2pUHiMutbFZbo4sCKeVxhQGbsal3k0qN7erYqYd61OVv6cvXpt9t6MaTwCNTlBKIrh97Y+hH1yRXgLNgT8pXQq63fH1Q8gQqc2NY8iLHu+P+935pMYcgUSCiwOy7qWf5mSrrCItlvs8U3HnzwtZnQOia3PYRW7i7XSp4Jq0gy3fakOJ1Py/3WWsTHeg8Azd1lv7A9KzD9UvqcUEsZFSj02gfdodzWj+mTFAzU/G5qj5i3T1W9bkqS128dtGFlSm9cU06xw8dTW3vM2eIItH//h7srFPEpvhOqHSDFqiNWM5U2aYIJvd0V/PnYPrFWZKDeOsYoCh0JqIi6RYLcXmE9lP9GxxdvqOOp6l8a7fAl7Lxww5WLFboetT2Bg84C2vnhbMvhGj29lLGDFPzdeIUDP08I+cTsmWoy9b6vbXp3ldWNsGn9XYpTwgljNLm2lrBleL1VK0vs5XC8dCriqdBBR4sbOxWGnaOgjMyzHWKM1z7+P9VMpuUPZNAomsqryttdCCy+8GIElJ7rIIdWFKT6Zd00Y0UPJQ3I0IH39w6CHwRCBtSm7LLuGbMb2saEyzRCG6YZIhKbKUE8+h8tma7fA+ZpDCWJXZKq002hv6GyOFlRzVOwmMedj9YG8TZ0ISUDBl8k/jrKJQUD8U4K9nTN71K1c4bQtZ2hMttM7kK4Q/6Ecik3REH4zfgR0gsLfOdhc6LjYnwmSCuiZpAsrBPfIQ1QuBVszI9Vg7pY1WlzjcYsxWosR9l8MeAwDyV1kv4N1DCd4racwOCK4o0L46M0jgszjMJ3KXHTLTiTfdKW/7ryG1RxuPAA40O3yh758jifKeS5wk8c9m2gaFpNvpyXf6oPyrPcAv7tBwQNGP8mRT4l42t/D9pCqWq7Nwa/4EVRP+B7gUOQt4D4fZ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1" name="AutoShape 11" descr="Ложь штамп - векторные изображения, Ложь штамп картинки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Spray Can Vector Icon On White Stock Vector (Royalty Free) 750219559 | 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 descr="вектор семья из трех линий персонажей PNG , линейный характер моды семьи,  ласкать, ребенок PNG картинки и пнг PSD рисунок для бесплатной загрузки"/>
          <p:cNvPicPr>
            <a:picLocks noChangeAspect="1" noChangeArrowheads="1"/>
          </p:cNvPicPr>
          <p:nvPr/>
        </p:nvPicPr>
        <p:blipFill>
          <a:blip r:embed="rId8">
            <a:lum bright="30000"/>
          </a:blip>
          <a:srcRect b="9930"/>
          <a:stretch>
            <a:fillRect/>
          </a:stretch>
        </p:blipFill>
        <p:spPr bwMode="auto">
          <a:xfrm>
            <a:off x="4049658" y="976749"/>
            <a:ext cx="4558316" cy="4105679"/>
          </a:xfrm>
          <a:prstGeom prst="rect">
            <a:avLst/>
          </a:prstGeom>
          <a:noFill/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2689648" y="5171478"/>
            <a:ext cx="71322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РЕБЕНОК УЧИТСЯ ЖИЗНИ В СЕМЬЕ, ЧТОБЫ НЕ ПОТЕРЯТЬСЯ В ОБЩЕСТВЕ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1691166" y="1508624"/>
            <a:ext cx="4157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dobe Devanagari" pitchFamily="18" charset="0"/>
              </a:rPr>
              <a:t>ДОВЕРЯТЬ ПЕДАГОГАМ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1149883" y="3363698"/>
            <a:ext cx="3295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dobe Devanagari" pitchFamily="18" charset="0"/>
              </a:rPr>
              <a:t>ПРОСИТЬ ПОМОЩИ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6163317" y="1046167"/>
            <a:ext cx="3832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dobe Devanagari" pitchFamily="18" charset="0"/>
              </a:rPr>
              <a:t>УЧИТЬСЯ НА ОШИБКАХ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8354726" y="2197051"/>
            <a:ext cx="3327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dobe Devanagari" pitchFamily="18" charset="0"/>
              </a:rPr>
              <a:t>НЕ СТЕСНЯТЬСЯ СВОИХ ЧУВСТВ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8049924" y="3405740"/>
            <a:ext cx="2733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dobe Devanagari" pitchFamily="18" charset="0"/>
              </a:rPr>
              <a:t>УВАЖАТЬ ИНОЕ МНЕНИЕ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17660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3CA02FF-F412-A836-5BFA-80C470B67188}"/>
              </a:ext>
            </a:extLst>
          </p:cNvPr>
          <p:cNvSpPr/>
          <p:nvPr/>
        </p:nvSpPr>
        <p:spPr>
          <a:xfrm>
            <a:off x="1222310" y="877532"/>
            <a:ext cx="10767527" cy="54625"/>
          </a:xfrm>
          <a:prstGeom prst="rect">
            <a:avLst/>
          </a:prstGeom>
          <a:solidFill>
            <a:srgbClr val="006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4AEB81E-99BA-D7D2-5675-D275F7D2C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6220" y="0"/>
            <a:ext cx="10414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1A79068-3A60-2DF6-0A7C-E2F4F24C6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187546" y="4991878"/>
            <a:ext cx="2004453" cy="18661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67EB94C-F528-8EAA-4EE9-520D591293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22310" y="162239"/>
            <a:ext cx="10767527" cy="588850"/>
          </a:xfrm>
          <a:prstGeom prst="rect">
            <a:avLst/>
          </a:prstGeom>
        </p:spPr>
      </p:pic>
      <p:pic>
        <p:nvPicPr>
          <p:cNvPr id="20482" name="Picture 2" descr="Premium Vector | Curious woman looking far away with hand over head, trying  to see something, bad vision, searching, holding palm on forehead and  gasping. surprised, and amazed concept illustration"/>
          <p:cNvPicPr>
            <a:picLocks noChangeAspect="1" noChangeArrowheads="1"/>
          </p:cNvPicPr>
          <p:nvPr/>
        </p:nvPicPr>
        <p:blipFill>
          <a:blip r:embed="rId8"/>
          <a:srcRect t="7181" r="30883" b="20948"/>
          <a:stretch>
            <a:fillRect/>
          </a:stretch>
        </p:blipFill>
        <p:spPr bwMode="auto">
          <a:xfrm flipH="1">
            <a:off x="1059574" y="1913060"/>
            <a:ext cx="3836276" cy="4944940"/>
          </a:xfrm>
          <a:prstGeom prst="rect">
            <a:avLst/>
          </a:prstGeom>
          <a:noFill/>
        </p:spPr>
      </p:pic>
      <p:pic>
        <p:nvPicPr>
          <p:cNvPr id="20484" name="Picture 4" descr="Диалоговое окно – Бесплатные иконки: коммуникации"/>
          <p:cNvPicPr>
            <a:picLocks noChangeAspect="1" noChangeArrowheads="1"/>
          </p:cNvPicPr>
          <p:nvPr/>
        </p:nvPicPr>
        <p:blipFill>
          <a:blip r:embed="rId9"/>
          <a:srcRect t="9768" b="10695"/>
          <a:stretch>
            <a:fillRect/>
          </a:stretch>
        </p:blipFill>
        <p:spPr bwMode="auto">
          <a:xfrm>
            <a:off x="3369722" y="1877561"/>
            <a:ext cx="2669128" cy="2122939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3496399" y="2220753"/>
            <a:ext cx="2371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СЫНОК, МОЖЕШЬ ГОВОРИТЬ?</a:t>
            </a:r>
            <a:endParaRPr lang="ru-RU" sz="2400" dirty="0">
              <a:solidFill>
                <a:srgbClr val="00609C"/>
              </a:solidFill>
              <a:latin typeface="Arial Black" pitchFamily="34" charset="0"/>
              <a:cs typeface="Adobe Devanagari" pitchFamily="18" charset="0"/>
            </a:endParaRPr>
          </a:p>
        </p:txBody>
      </p:sp>
      <p:pic>
        <p:nvPicPr>
          <p:cNvPr id="20486" name="Picture 6" descr="мальчик использует вектор смартфона Иллюстрация штока - иллюстрации  насчитывающей детсад, устройство: 157366200"/>
          <p:cNvPicPr>
            <a:picLocks noChangeAspect="1" noChangeArrowheads="1"/>
          </p:cNvPicPr>
          <p:nvPr/>
        </p:nvPicPr>
        <p:blipFill>
          <a:blip r:embed="rId10"/>
          <a:srcRect l="24497" t="7518" r="21268" b="10177"/>
          <a:stretch>
            <a:fillRect/>
          </a:stretch>
        </p:blipFill>
        <p:spPr bwMode="auto">
          <a:xfrm flipH="1">
            <a:off x="8366871" y="2936136"/>
            <a:ext cx="2150700" cy="3921864"/>
          </a:xfrm>
          <a:prstGeom prst="rect">
            <a:avLst/>
          </a:prstGeom>
          <a:noFill/>
        </p:spPr>
      </p:pic>
      <p:pic>
        <p:nvPicPr>
          <p:cNvPr id="15" name="Picture 4" descr="Диалоговое окно – Бесплатные иконки: коммуникации"/>
          <p:cNvPicPr>
            <a:picLocks noChangeAspect="1" noChangeArrowheads="1"/>
          </p:cNvPicPr>
          <p:nvPr/>
        </p:nvPicPr>
        <p:blipFill>
          <a:blip r:embed="rId9"/>
          <a:srcRect t="9768" b="10695"/>
          <a:stretch>
            <a:fillRect/>
          </a:stretch>
        </p:blipFill>
        <p:spPr bwMode="auto">
          <a:xfrm flipH="1">
            <a:off x="6377445" y="941753"/>
            <a:ext cx="3055311" cy="2430097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6728770" y="1209735"/>
            <a:ext cx="2358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МАМ, НЕТ ВРЕМЕНИ!</a:t>
            </a:r>
          </a:p>
          <a:p>
            <a:pPr algn="ctr"/>
            <a:r>
              <a:rPr lang="ru-RU" sz="24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У НАС РЕПЕТИЦИЯ</a:t>
            </a:r>
          </a:p>
        </p:txBody>
      </p:sp>
      <p:sp>
        <p:nvSpPr>
          <p:cNvPr id="20492" name="AutoShape 12" descr="499 Football Graphics Compatible with Adobe Illustra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Тренер - векторные изображения, Тренер картинки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6" name="AutoShape 16" descr="https://static4.depositphotos.com/1030387/398/v/600/depositphotos_3986704-stock-illustration-coac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60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3CA02FF-F412-A836-5BFA-80C470B67188}"/>
              </a:ext>
            </a:extLst>
          </p:cNvPr>
          <p:cNvSpPr/>
          <p:nvPr/>
        </p:nvSpPr>
        <p:spPr>
          <a:xfrm>
            <a:off x="1222310" y="877532"/>
            <a:ext cx="10767527" cy="54625"/>
          </a:xfrm>
          <a:prstGeom prst="rect">
            <a:avLst/>
          </a:prstGeom>
          <a:solidFill>
            <a:srgbClr val="006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4AEB81E-99BA-D7D2-5675-D275F7D2C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6220" y="0"/>
            <a:ext cx="10414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1A79068-3A60-2DF6-0A7C-E2F4F24C6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187546" y="4991878"/>
            <a:ext cx="2004453" cy="18661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67EB94C-F528-8EAA-4EE9-520D591293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22310" y="162239"/>
            <a:ext cx="10767527" cy="588850"/>
          </a:xfrm>
          <a:prstGeom prst="rect">
            <a:avLst/>
          </a:prstGeom>
        </p:spPr>
      </p:pic>
      <p:pic>
        <p:nvPicPr>
          <p:cNvPr id="20482" name="Picture 2" descr="Premium Vector | Curious woman looking far away with hand over head, trying  to see something, bad vision, searching, holding palm on forehead and  gasping. surprised, and amazed concept illustration"/>
          <p:cNvPicPr>
            <a:picLocks noChangeAspect="1" noChangeArrowheads="1"/>
          </p:cNvPicPr>
          <p:nvPr/>
        </p:nvPicPr>
        <p:blipFill>
          <a:blip r:embed="rId8"/>
          <a:srcRect l="2189" t="9556" r="30883" b="20948"/>
          <a:stretch>
            <a:fillRect/>
          </a:stretch>
        </p:blipFill>
        <p:spPr bwMode="auto">
          <a:xfrm>
            <a:off x="9069242" y="1257300"/>
            <a:ext cx="3122758" cy="4019550"/>
          </a:xfrm>
          <a:prstGeom prst="rect">
            <a:avLst/>
          </a:prstGeom>
          <a:noFill/>
        </p:spPr>
      </p:pic>
      <p:pic>
        <p:nvPicPr>
          <p:cNvPr id="20484" name="Picture 4" descr="Диалоговое окно – Бесплатные иконки: коммуникации"/>
          <p:cNvPicPr>
            <a:picLocks noChangeAspect="1" noChangeArrowheads="1"/>
          </p:cNvPicPr>
          <p:nvPr/>
        </p:nvPicPr>
        <p:blipFill>
          <a:blip r:embed="rId9"/>
          <a:srcRect t="9768" b="10695"/>
          <a:stretch>
            <a:fillRect/>
          </a:stretch>
        </p:blipFill>
        <p:spPr bwMode="auto">
          <a:xfrm>
            <a:off x="1845722" y="3279228"/>
            <a:ext cx="3493568" cy="2778672"/>
          </a:xfrm>
          <a:prstGeom prst="rect">
            <a:avLst/>
          </a:prstGeom>
          <a:noFill/>
        </p:spPr>
      </p:pic>
      <p:pic>
        <p:nvPicPr>
          <p:cNvPr id="15" name="Picture 4" descr="Диалоговое окно – Бесплатные иконки: коммуникации"/>
          <p:cNvPicPr>
            <a:picLocks noChangeAspect="1" noChangeArrowheads="1"/>
          </p:cNvPicPr>
          <p:nvPr/>
        </p:nvPicPr>
        <p:blipFill>
          <a:blip r:embed="rId9"/>
          <a:srcRect t="9768" b="10695"/>
          <a:stretch>
            <a:fillRect/>
          </a:stretch>
        </p:blipFill>
        <p:spPr bwMode="auto">
          <a:xfrm flipH="1">
            <a:off x="7291843" y="938481"/>
            <a:ext cx="3014206" cy="2397403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1653586" y="3832066"/>
            <a:ext cx="3911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МЫ – АДМИНИСТРАЦИЯ.</a:t>
            </a:r>
          </a:p>
          <a:p>
            <a:pPr algn="ctr"/>
            <a:r>
              <a:rPr lang="ru-RU" sz="24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У НАС ОТВЕТЫ</a:t>
            </a:r>
          </a:p>
        </p:txBody>
      </p:sp>
      <p:sp>
        <p:nvSpPr>
          <p:cNvPr id="20492" name="AutoShape 12" descr="499 Football Graphics Compatible with Adobe Illustra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Тренер - векторные изображения, Тренер картинки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6" name="AutoShape 16" descr="https://static4.depositphotos.com/1030387/398/v/600/depositphotos_3986704-stock-illustration-coac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7433620" y="1457385"/>
            <a:ext cx="2796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Я – РОДИТЕЛЬ.</a:t>
            </a:r>
          </a:p>
          <a:p>
            <a:pPr algn="ctr"/>
            <a:r>
              <a:rPr lang="ru-RU" sz="24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У МЕНЯ ВОПРОСЫ</a:t>
            </a:r>
          </a:p>
        </p:txBody>
      </p:sp>
    </p:spTree>
    <p:extLst>
      <p:ext uri="{BB962C8B-B14F-4D97-AF65-F5344CB8AC3E}">
        <p14:creationId xmlns:p14="http://schemas.microsoft.com/office/powerpoint/2010/main" xmlns="" val="17660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3CA02FF-F412-A836-5BFA-80C470B67188}"/>
              </a:ext>
            </a:extLst>
          </p:cNvPr>
          <p:cNvSpPr/>
          <p:nvPr/>
        </p:nvSpPr>
        <p:spPr>
          <a:xfrm>
            <a:off x="1222310" y="877532"/>
            <a:ext cx="10767527" cy="54625"/>
          </a:xfrm>
          <a:prstGeom prst="rect">
            <a:avLst/>
          </a:prstGeom>
          <a:solidFill>
            <a:srgbClr val="006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4AEB81E-99BA-D7D2-5675-D275F7D2C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6220" y="0"/>
            <a:ext cx="10414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1A79068-3A60-2DF6-0A7C-E2F4F24C6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187546" y="4991878"/>
            <a:ext cx="2004453" cy="18661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67EB94C-F528-8EAA-4EE9-520D591293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22310" y="162239"/>
            <a:ext cx="10767527" cy="588850"/>
          </a:xfrm>
          <a:prstGeom prst="rect">
            <a:avLst/>
          </a:prstGeom>
        </p:spPr>
      </p:pic>
      <p:sp>
        <p:nvSpPr>
          <p:cNvPr id="25604" name="AutoShape 4" descr="Молчать Концепция Человек показывает указательный палец тихо Человек закрыл  рот Закрыл губу Тихо жест Стоп говорить пожалуйста тема Немой значок черный  цвет вектор иллюстрации плоский стиль изображения векторное изображение  ©seregasss435 3213402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9" name="AutoShape 9" descr="data:image/png;base64,iVBORw0KGgoAAAANSUhEUgAAARwAAACxCAMAAAAh3/JWAAAAk1BMVEX///9zHiNqAABnAABlAABoAAByGh9sAAtxGB5wFRvApqdvEBduDBRrAABwFBr49fWqhIbZystrAAduChLGr7DOuruZaGrUw8Th1dbt5ubz7u7IsrOtiouxkJGnf4G3mZp4Ki7o3t+MU1aDQUSRXF7f09S1lpecb3GWZWd8MzeGSEujeXu8oaJ2JCmBPUCNVVhZAADopB0XAAASyUlEQVR4nO1d6ZqivBKWEEDAFhBtBAGXVmy37u/+r+6QALIFkoA6eJ5+/8w8M5GQSu1VCaPRH/7whz/84Q9/+MMf/tADB4dhzJI+xljTx2zn9DGDQrSijzEt+hjHp4+5avQxg8IvwwufGLjLN+ljjgzcNShcIuoQL2TgLp+BcwL6XIOCZdF3fG5dqWO8OZ04h0PA9E6DgT8KqWMuI/qiVi6dOOsRA3cNCRcm4tAXZTKNeS/OMQI6cbbaiC56LMSJ3oxzHCvmCwo0l05Ad04noGW9GefEW0ld+GVEX/jcpS88GL0Z54QPIk48IDLoY96KOLHKoRJnu2IgYLxwzaOMiUbvJVbOgb6baNE04rgrLFmtsA6YPu8DRJg1RRwQYWhihQjobNvHBAxzDQpo4TRxMEd04qD/R5xBG0MVvQHBQGy+at9xpHKougIRmZL7wCmNBUX0hgSkckZOe7IGb/a6fcdxnma7YJiLInpDAmYIqz1ZgyVKa99xrIvd9kwW1sU00RsS8MKX7eKAxyzadxwbM689dGeZa1DAnOO2JmuwyqHteJg/rRERfa5BIVmy15oKTOxLu7JNBarVYUqEt32uQSHZ6vbMeMIU7co21Uit9p5lrkEhXU2rOCRj2pVtWHpc65i3iR+M1JlvW1TKMu3KloE42VxvE3k6qZZte+Fr6uC0iUNWjWp7TqbRGUoUw0C2mLYXziLONnHInKC252S/fxvOMUt/1kNCozamDjQmSyX6Lc/JiPwWnPNZsBz4hQlG9lKwUnhxh7ov/T2qLrzOG8W58P8a9ErPv8QSFmKqxHedVscsTrnKSf3kXXWM95+XuomjdOEeJM6VOZH4OVu7z7s/HZc4FL9vMX7h1brKFqgUek++Y+6IgmqI5S+snIBYrxy0qtUP54W58F8WV4ba+z+Dd43l5S7+eOF+tQpxcOKA6j4G/+VSUxlmLCH3312Rcpkbx+pcy0WeScTECegVj38IE73g3TrjFw6raYlLrHByxzhM/qmSLr2ios3937DV8keLcgrEj32c3DEOkn+ipEAwotcpb0+7BlGQIla+oXVfQ5SYJeOC/8/3fdMMw0tMl+guMQkFwpG7Px6Pl0tommY8DvUF+DkBceger2j/WcB3TBczTxmt07nCoAz/DjPFEf7H0BX0HJi554JJQHJA/Jz70S4S3eQgJyDWuqTtNvOHa01zEZ7873yiIF84SlURw+VL/nrob8TQfJVbMGzpSSuKcjW0apprUFjkbIDEgZgOXOfUQKK3IqUDDzk1kIARI9TiXEtq6nEAMHJPFokDsehUcHaR8JBDiHwQymQRF16Yy2qaa6hA4kCTb1SioI1B4kKrvSDRfJv4CgGJA+2Fkb2hjUEGmzYGzfUW8VUGpCdoSSiLgbvQQ2gLR3O9FXGQONCIs3QYjIxJXziKOd9KrIxo5NG6p90FKSavwGdYOMNcT4ZhrTSNUmsqwKcvPGYboiUvwaQV9vBcHS25cbAO2959CN71B4KZonzAM+MvTPrCY3Gg58ZZFm52s+TeGQIAJHgz+9RMjQtUxkICu5Z/IcNnWHjE1DRJKRuPOneUTvVkSfJE2rTX5FswFydCDontOT6DjgyYiPOYrtM6fCVflCyduzWyfEpCEfKG6VfBg/qMfQbihF2IY4ilZalil5L7ThHKkJiUHwvn+AyJ36dxzrq6LsgvWsdZ5RmCzpRyCwx6nBxs6bvFxoEdYvKbXF0Y5NXLFqw+QhA+WH4YLOkMFjA0Za1d+sJ9BiJXsRVr65Jr9QAKzmqdOBJLNi1iWHjE0AIwXzyGyFVcq1IVA/AxoEdgHEFhecaawbpGDGMWIQN3dbDk39P6wsZfXI9YAAJx9CP9hyONYVDEoEetG8Nc3/QxVeiEhQm1+lgr5jV1jGTzxPDL1Sd9DMuOH2SGuX7pYyowSCIhiFzODpE4gsjwywXDwjUG47ndM8zFn7DYSsSFcRHHIYkV0zMchk69OUMY69LPtY0cfktOXhjkCkLdusGLIbEsimEMUw2JwUq7/MZqRRQJTlv+QXoGGHyqn4rAJqxLZ9CTRZAsngDeqPO3ATuC/8bmoxSgEXyl/wPieER1IXIeFCB42bHOeaOGejIuJDdHVnkfI9TiMzZTPmg4RMaZcDex+HXNpbxVHYQASxRUgrUC3DkLq+YQ6CwO8pChQcH+XdRdZD4vB8GocqB6eqdjg3W4ZyAocbxRo874h/9hVc5R3po27hGqgoJDknllZWxJvBKq0dWM7QCPOUjZs/YwNlN2GqdWfZ1J+7YbC02bO0VnfF1lPonFVV8pChzebVHOSUIu7TTL2swrPtxYKK1t66yKSTQNAkWZAVH6XiVE9M41dQzoAdHyBFRxeLT5FROv5CNjkJqDK8Ms4b+43KAEZgDushjbv+ve6UwMtyPPh3Une0KNktdwrJyG10u0SYtveYzwNa6tDvzEYePWFIGeundTkKxkWZKgCYAiKTgTaPWdPRDsAbYE77PF3A32lZS1GANlWqphqonyJLrUBMA2lexubEFmyGy+GodMKvQspXolesl1JGW6MyFQIEL8bFTrjjju4mk+H3fLBJPg0tsTs10E2DjR/cVKHEGXGi7XiJBkysLLlswMN1MZkyTvH4mkVAwRiZJlJ06s1Yglnm+8G2CAR5kvmRqRENNrgJSIaSUOs1hhgJpB8jZY58kM5YJX415+Q3u63bBKFEbiOPMRR1DFsseD1U0McYCMc0xtzTg2PQ6sW/CHEyd2mYq846ebIw6wdfHupMSWh1T8b8WkE3GEcW6yt5tUiuEQzyBkCbs47ibnR1uJg3XOjpc4wiwr3K1SVpXhEOsSv5kDFwfNZ2Yr1Zc4AsSRh7FLy4eqMsSrbLS7/oUGOT/aThyc9+xAHCyP7iTdmclmkBdETbJ1jb9GJ/41Jk7gL58Wx4h18jINdgWVsc/0xVjeq+J2RC4CU4iDdce+A3Gm+7xdAQxRporZOmW+4WecmKToKXtSEZBKndzXHGiRuFD4rbcBMkDB7WffXYhTwEDroOGE/uqtxMEJsCO3lasQZ4DB+Cj3jjsTB3tufYnzMUziEFshODDDCV/WZFcTBso5+77EwbFi2JM4jEWbV+O3ryrFe+731FwDJQ6xE4eHONjOBH2JM7xqDEJv4mAPJSIWG9jB2xf1IvTVOQA3I13/iEMkDs7pETvceIgzzIuhOjn+BSSts9XSMTdxhnnTY19rJeJ854LYmtuBON5hFRz35913qL06FvWcqx+GwdXJz/z2VchJR7pD7DlmRxy+uo4WnoEIZrY+VdXpRBH1V6Z4VmcIFHsysRUgQfXXnx/i2c8dkg0l4mAy1xvcuJ8jAWVSfhed4ejCY2AEAJSYRLVRw8j51nNRyUmaZW/iEJ/9mn4LzyS3PQg9+SZrnSUfJOkL+xWtp14Ie/ohLQvAM5APgfQGeAVpejr3LUhPitf6Rh+DZwfrhvk8rhHyo428tUA2qKy3X3Qjjd+gax6FaWpRnqKQn6uSI+m5pMkPtHbJzTPAftqXcq4fPZ16BkxSg0I6Q/4A8B9GYcNK7+nSMyHb2s+eqcAmPKVmY53Acxi9gizXYD7JIDKdQ+eD9y329u7YkJUNaveCPArio49LrMUnMXkdID14Rz4x+wA8OIHq/TzJrpKQHWfoH3k2oMthnWY4hL765yHr6XafElwh8J4sbQN331o/3O/Dedq09gMbBfWXGKkM47t/P37avEoXMmjnz1op7LB5pUwVT6j1LSs3o0sHhgZVHcDP/LpBwwo20kv5plg1eJotv4dvPFhj46nPROn28/X1cxNFYL+YNEUH9mnmKmut5MM48/Pk8Xgsv5wuyXvnLtrzDEGXoparPE3MWVG8R6lvGaNllg0/cUbG1ytCyzbYhSuSyBctPQSK2SWG8CFVmuxnErDkoD0nU4phNx3SasVhTDAShQSXIvrO86hTdu2D/vZq0mhTFNClmh5WT7nI4ygzHIoUGE3dIbrSP26vnGdV+xqFie/4gthAn9mkQwi6PJWMqDzz0iZIWwyQqJLsmC1NL/O+tU5Br7Sdb/saLNyxsQ1Uslcgg1sXd1AqZJpQmIwKJYrkJ4XaWkQog4mPdEXfhiMZVNWk05M6YurQOjZ532Tpi/9bOMbxLlsQ//oKlSh981orraqn+ame5kUmhMtWvxzb/ZJGr0n1qPDIb7iWaQ4Hpox3v/upfkvLJnt6P59WnZFSCe6mh1YuXO/ZLKETsUMT2PwjlpL6DRnVlivZvlOeeLEqK2anBp++ZiDYUTzhuWp2DMBPh2JWCGHdG6jWk2BBaHedPewxbC7xL7um9kEpwPxuztirHe6tHm3rrsChoo5Bsb3M7bjJMvhpzc4tNhJ/KKFX6d0mn485DVpRx2r50l5XmPFvsgrod/k7O8iTIZAnQDxW6d16avARZeKqOq49c61LDWazAbZ4ZnI23OAmKnT+kaf2DMBTSHpmW5+rfKvbdGfNJ20Vaz0jRCiWj77nYbPIgWxLts+e7t6uzyIgZw7kqW4rAIji5jtYNd2q2GowZPG8KpgEY3GUgAK5rpcppxEar185zM3dGN0WZE+mDXyk2gBufO7bIQ/X75mo5BImT1A/4uxnfwk0Z0lJYrUHa2r84H0YaNrV/7yJAOkPrtseKrSnXO3jWqso3P9MoAg+lGKeXlaAePYXXXs7t9opYx/7FmqWy+zGUV14dWIrimJP05cFPLF7uQzJfALXXS6ul9NdXdmbdd/7RNNTx/RrqcqoXjhHAeC6Tr3c+gD5qmNudvNUhxvcay+SsM6M1z/h6voR+Uhf6pzm7ldI3YBefXle+VG8/STEDwCQMRX53rPc4sntGqTXrvY4uGvIUE/OxybEYbonsAQi65CSMID3S0GLIufwXxCZhmUJcdYbQmxCw3omyDPhcJdv/ut+Sawjf92qJlXnv1qwVGfj9ynT+wmQWFnT2JXm1FmjVNXIMDSSvFqXm9wIVypD1yj3lsvint+SFo+M6/xqNZVK5Tq64Dw+9znM7L6ZSZrl6aLataLB3SBvBl0kWMr3KNMugl/Mg4odPiedrk1PE40q77c1qlG/3eVQVVFvbrYhBDj/mKvTKez02bfiFeicn4lJUL1ikvGjbxnCaqaxbKwMd3uwnJW29sPj/rxpUhpF9h9vvJGW7HJ6W1QniUI/L/qXH00iEVzCaK0tnMPW9aqea60JkquP6IhUVunOGUVbrK6YFKeJCEVRAgB9pdGe6NNx4x14yyLryLlVwPlqsOnWbOqXQofGExafH8gDR19dlEQRgtvP7vtoBldt5VjL0nloHKWJzO9indDeyLvSZV7KbJaQoq5lm/3D8vUjyjSjogbJFw7SoSmloK3ZjlcSPrKsTnVErllMrxJtPvEfsL3NyvDc7fbgaGbWC8Pc39B8mUXl+xwyuKVDWb5wRYBzq7gHzY4c8yUoaXxvg8ti6Rr12NGI9uNYVEQpFhZlwp1Da37DWh1Alr66twluv2otTM3eF39z9QTlYWKVYW++voNczPQZd2pUHiMutbFZbo4sCKeVxhQGbsal3k0qN7erYqYd61OVv6cvXpt9t6MaTwCNTlBKIrh97Y+hH1yRXgLNgT8pXQq63fH1Q8gQqc2NY8iLHu+P+935pMYcgUSCiwOy7qWf5mSrrCItlvs8U3HnzwtZnQOia3PYRW7i7XSp4Jq0gy3fakOJ1Py/3WWsTHeg8Azd1lv7A9KzD9UvqcUEsZFSj02gfdodzWj+mTFAzU/G5qj5i3T1W9bkqS128dtGFlSm9cU06xw8dTW3vM2eIItH//h7srFPEpvhOqHSDFqiNWM5U2aYIJvd0V/PnYPrFWZKDeOsYoCh0JqIi6RYLcXmE9lP9GxxdvqOOp6l8a7fAl7Lxww5WLFboetT2Bg84C2vnhbMvhGj29lLGDFPzdeIUDP08I+cTsmWoy9b6vbXp3ldWNsGn9XYpTwgljNLm2lrBleL1VK0vs5XC8dCriqdBBR4sbOxWGnaOgjMyzHWKM1z7+P9VMpuUPZNAomsqryttdCCy+8GIElJ7rIIdWFKT6Zd00Y0UPJQ3I0IH39w6CHwRCBtSm7LLuGbMb2saEyzRCG6YZIhKbKUE8+h8tma7fA+ZpDCWJXZKq002hv6GyOFlRzVOwmMedj9YG8TZ0ISUDBl8k/jrKJQUD8U4K9nTN71K1c4bQtZ2hMttM7kK4Q/6Ecik3REH4zfgR0gsLfOdhc6LjYnwmSCuiZpAsrBPfIQ1QuBVszI9Vg7pY1WlzjcYsxWosR9l8MeAwDyV1kv4N1DCd4racwOCK4o0L46M0jgszjMJ3KXHTLTiTfdKW/7ryG1RxuPAA40O3yh758jifKeS5wk8c9m2gaFpNvpyXf6oPyrPcAv7tBwQNGP8mRT4l42t/D9pCqWq7Nwa/4EVRP+B7gUOQt4D4fZ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1" name="AutoShape 11" descr="Ложь штамп - векторные изображения, Ложь штамп картинки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8" cstate="print"/>
          <a:srcRect l="28902" t="28125" r="28038" b="25000"/>
          <a:stretch>
            <a:fillRect/>
          </a:stretch>
        </p:blipFill>
        <p:spPr bwMode="auto">
          <a:xfrm>
            <a:off x="8016108" y="5486400"/>
            <a:ext cx="904784" cy="55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9" cstate="print"/>
          <a:srcRect l="28902" t="28125" r="28038" b="25000"/>
          <a:stretch>
            <a:fillRect/>
          </a:stretch>
        </p:blipFill>
        <p:spPr bwMode="auto">
          <a:xfrm rot="2016127">
            <a:off x="8534400" y="3962399"/>
            <a:ext cx="18986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10" cstate="print"/>
          <a:srcRect l="28902" t="28125" r="28038" b="25000"/>
          <a:stretch>
            <a:fillRect/>
          </a:stretch>
        </p:blipFill>
        <p:spPr bwMode="auto">
          <a:xfrm rot="20128607">
            <a:off x="1962150" y="4907382"/>
            <a:ext cx="1257300" cy="76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11" cstate="print"/>
          <a:srcRect l="28902" t="28125" r="28038" b="25000"/>
          <a:stretch>
            <a:fillRect/>
          </a:stretch>
        </p:blipFill>
        <p:spPr bwMode="auto">
          <a:xfrm>
            <a:off x="2293227" y="2376020"/>
            <a:ext cx="1427435" cy="87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12" cstate="print"/>
          <a:srcRect l="28902" t="28125" r="28038" b="25000"/>
          <a:stretch>
            <a:fillRect/>
          </a:stretch>
        </p:blipFill>
        <p:spPr bwMode="auto">
          <a:xfrm>
            <a:off x="8326821" y="2523496"/>
            <a:ext cx="952500" cy="58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Полилиния 22"/>
          <p:cNvSpPr/>
          <p:nvPr/>
        </p:nvSpPr>
        <p:spPr>
          <a:xfrm rot="18245517">
            <a:off x="7585279" y="5627532"/>
            <a:ext cx="414681" cy="373163"/>
          </a:xfrm>
          <a:custGeom>
            <a:avLst/>
            <a:gdLst>
              <a:gd name="connsiteX0" fmla="*/ 587563 w 644713"/>
              <a:gd name="connsiteY0" fmla="*/ 496129 h 496129"/>
              <a:gd name="connsiteX1" fmla="*/ 549463 w 644713"/>
              <a:gd name="connsiteY1" fmla="*/ 305629 h 496129"/>
              <a:gd name="connsiteX2" fmla="*/ 511363 w 644713"/>
              <a:gd name="connsiteY2" fmla="*/ 191329 h 496129"/>
              <a:gd name="connsiteX3" fmla="*/ 473263 w 644713"/>
              <a:gd name="connsiteY3" fmla="*/ 57979 h 496129"/>
              <a:gd name="connsiteX4" fmla="*/ 435163 w 644713"/>
              <a:gd name="connsiteY4" fmla="*/ 829 h 496129"/>
              <a:gd name="connsiteX5" fmla="*/ 358963 w 644713"/>
              <a:gd name="connsiteY5" fmla="*/ 19879 h 496129"/>
              <a:gd name="connsiteX6" fmla="*/ 320863 w 644713"/>
              <a:gd name="connsiteY6" fmla="*/ 134179 h 496129"/>
              <a:gd name="connsiteX7" fmla="*/ 358963 w 644713"/>
              <a:gd name="connsiteY7" fmla="*/ 286579 h 496129"/>
              <a:gd name="connsiteX8" fmla="*/ 416113 w 644713"/>
              <a:gd name="connsiteY8" fmla="*/ 324679 h 496129"/>
              <a:gd name="connsiteX9" fmla="*/ 492313 w 644713"/>
              <a:gd name="connsiteY9" fmla="*/ 438979 h 496129"/>
              <a:gd name="connsiteX10" fmla="*/ 473263 w 644713"/>
              <a:gd name="connsiteY10" fmla="*/ 381829 h 496129"/>
              <a:gd name="connsiteX11" fmla="*/ 244663 w 644713"/>
              <a:gd name="connsiteY11" fmla="*/ 267529 h 496129"/>
              <a:gd name="connsiteX12" fmla="*/ 187513 w 644713"/>
              <a:gd name="connsiteY12" fmla="*/ 248479 h 496129"/>
              <a:gd name="connsiteX13" fmla="*/ 130363 w 644713"/>
              <a:gd name="connsiteY13" fmla="*/ 229429 h 496129"/>
              <a:gd name="connsiteX14" fmla="*/ 35113 w 644713"/>
              <a:gd name="connsiteY14" fmla="*/ 248479 h 496129"/>
              <a:gd name="connsiteX15" fmla="*/ 111313 w 644713"/>
              <a:gd name="connsiteY15" fmla="*/ 419929 h 496129"/>
              <a:gd name="connsiteX16" fmla="*/ 168463 w 644713"/>
              <a:gd name="connsiteY16" fmla="*/ 438979 h 496129"/>
              <a:gd name="connsiteX17" fmla="*/ 549463 w 644713"/>
              <a:gd name="connsiteY17" fmla="*/ 458029 h 496129"/>
              <a:gd name="connsiteX18" fmla="*/ 473263 w 644713"/>
              <a:gd name="connsiteY18" fmla="*/ 438979 h 496129"/>
              <a:gd name="connsiteX19" fmla="*/ 644713 w 644713"/>
              <a:gd name="connsiteY19" fmla="*/ 458029 h 496129"/>
              <a:gd name="connsiteX20" fmla="*/ 530413 w 644713"/>
              <a:gd name="connsiteY20" fmla="*/ 458029 h 496129"/>
              <a:gd name="connsiteX21" fmla="*/ 606613 w 644713"/>
              <a:gd name="connsiteY21" fmla="*/ 400879 h 496129"/>
              <a:gd name="connsiteX22" fmla="*/ 473263 w 644713"/>
              <a:gd name="connsiteY22" fmla="*/ 248479 h 496129"/>
              <a:gd name="connsiteX23" fmla="*/ 549463 w 644713"/>
              <a:gd name="connsiteY23" fmla="*/ 419929 h 49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44713" h="496129">
                <a:moveTo>
                  <a:pt x="587563" y="496129"/>
                </a:moveTo>
                <a:cubicBezTo>
                  <a:pt x="574690" y="418891"/>
                  <a:pt x="570777" y="376674"/>
                  <a:pt x="549463" y="305629"/>
                </a:cubicBezTo>
                <a:cubicBezTo>
                  <a:pt x="537923" y="267162"/>
                  <a:pt x="521103" y="230291"/>
                  <a:pt x="511363" y="191329"/>
                </a:cubicBezTo>
                <a:cubicBezTo>
                  <a:pt x="505259" y="166914"/>
                  <a:pt x="486928" y="85308"/>
                  <a:pt x="473263" y="57979"/>
                </a:cubicBezTo>
                <a:cubicBezTo>
                  <a:pt x="463024" y="37501"/>
                  <a:pt x="447863" y="19879"/>
                  <a:pt x="435163" y="829"/>
                </a:cubicBezTo>
                <a:cubicBezTo>
                  <a:pt x="409763" y="7179"/>
                  <a:pt x="376002" y="0"/>
                  <a:pt x="358963" y="19879"/>
                </a:cubicBezTo>
                <a:cubicBezTo>
                  <a:pt x="332827" y="50371"/>
                  <a:pt x="320863" y="134179"/>
                  <a:pt x="320863" y="134179"/>
                </a:cubicBezTo>
                <a:cubicBezTo>
                  <a:pt x="321812" y="138923"/>
                  <a:pt x="343342" y="267053"/>
                  <a:pt x="358963" y="286579"/>
                </a:cubicBezTo>
                <a:cubicBezTo>
                  <a:pt x="373266" y="304457"/>
                  <a:pt x="397063" y="311979"/>
                  <a:pt x="416113" y="324679"/>
                </a:cubicBezTo>
                <a:cubicBezTo>
                  <a:pt x="441513" y="362779"/>
                  <a:pt x="506793" y="482420"/>
                  <a:pt x="492313" y="438979"/>
                </a:cubicBezTo>
                <a:cubicBezTo>
                  <a:pt x="485963" y="419929"/>
                  <a:pt x="487462" y="396028"/>
                  <a:pt x="473263" y="381829"/>
                </a:cubicBezTo>
                <a:cubicBezTo>
                  <a:pt x="399405" y="307971"/>
                  <a:pt x="337626" y="298517"/>
                  <a:pt x="244663" y="267529"/>
                </a:cubicBezTo>
                <a:lnTo>
                  <a:pt x="187513" y="248479"/>
                </a:lnTo>
                <a:lnTo>
                  <a:pt x="130363" y="229429"/>
                </a:lnTo>
                <a:cubicBezTo>
                  <a:pt x="98613" y="235779"/>
                  <a:pt x="51177" y="220366"/>
                  <a:pt x="35113" y="248479"/>
                </a:cubicBezTo>
                <a:cubicBezTo>
                  <a:pt x="0" y="309927"/>
                  <a:pt x="67718" y="390865"/>
                  <a:pt x="111313" y="419929"/>
                </a:cubicBezTo>
                <a:cubicBezTo>
                  <a:pt x="128021" y="431068"/>
                  <a:pt x="148482" y="436981"/>
                  <a:pt x="168463" y="438979"/>
                </a:cubicBezTo>
                <a:cubicBezTo>
                  <a:pt x="370150" y="459148"/>
                  <a:pt x="409048" y="458029"/>
                  <a:pt x="549463" y="458029"/>
                </a:cubicBezTo>
                <a:lnTo>
                  <a:pt x="473263" y="438979"/>
                </a:lnTo>
                <a:lnTo>
                  <a:pt x="644713" y="458029"/>
                </a:lnTo>
                <a:lnTo>
                  <a:pt x="530413" y="458029"/>
                </a:lnTo>
                <a:lnTo>
                  <a:pt x="606613" y="400879"/>
                </a:lnTo>
                <a:lnTo>
                  <a:pt x="473263" y="248479"/>
                </a:lnTo>
                <a:lnTo>
                  <a:pt x="549463" y="419929"/>
                </a:ln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 rot="19822505">
            <a:off x="1658232" y="2627107"/>
            <a:ext cx="644713" cy="496129"/>
          </a:xfrm>
          <a:custGeom>
            <a:avLst/>
            <a:gdLst>
              <a:gd name="connsiteX0" fmla="*/ 587563 w 644713"/>
              <a:gd name="connsiteY0" fmla="*/ 496129 h 496129"/>
              <a:gd name="connsiteX1" fmla="*/ 549463 w 644713"/>
              <a:gd name="connsiteY1" fmla="*/ 305629 h 496129"/>
              <a:gd name="connsiteX2" fmla="*/ 511363 w 644713"/>
              <a:gd name="connsiteY2" fmla="*/ 191329 h 496129"/>
              <a:gd name="connsiteX3" fmla="*/ 473263 w 644713"/>
              <a:gd name="connsiteY3" fmla="*/ 57979 h 496129"/>
              <a:gd name="connsiteX4" fmla="*/ 435163 w 644713"/>
              <a:gd name="connsiteY4" fmla="*/ 829 h 496129"/>
              <a:gd name="connsiteX5" fmla="*/ 358963 w 644713"/>
              <a:gd name="connsiteY5" fmla="*/ 19879 h 496129"/>
              <a:gd name="connsiteX6" fmla="*/ 320863 w 644713"/>
              <a:gd name="connsiteY6" fmla="*/ 134179 h 496129"/>
              <a:gd name="connsiteX7" fmla="*/ 358963 w 644713"/>
              <a:gd name="connsiteY7" fmla="*/ 286579 h 496129"/>
              <a:gd name="connsiteX8" fmla="*/ 416113 w 644713"/>
              <a:gd name="connsiteY8" fmla="*/ 324679 h 496129"/>
              <a:gd name="connsiteX9" fmla="*/ 492313 w 644713"/>
              <a:gd name="connsiteY9" fmla="*/ 438979 h 496129"/>
              <a:gd name="connsiteX10" fmla="*/ 473263 w 644713"/>
              <a:gd name="connsiteY10" fmla="*/ 381829 h 496129"/>
              <a:gd name="connsiteX11" fmla="*/ 244663 w 644713"/>
              <a:gd name="connsiteY11" fmla="*/ 267529 h 496129"/>
              <a:gd name="connsiteX12" fmla="*/ 187513 w 644713"/>
              <a:gd name="connsiteY12" fmla="*/ 248479 h 496129"/>
              <a:gd name="connsiteX13" fmla="*/ 130363 w 644713"/>
              <a:gd name="connsiteY13" fmla="*/ 229429 h 496129"/>
              <a:gd name="connsiteX14" fmla="*/ 35113 w 644713"/>
              <a:gd name="connsiteY14" fmla="*/ 248479 h 496129"/>
              <a:gd name="connsiteX15" fmla="*/ 111313 w 644713"/>
              <a:gd name="connsiteY15" fmla="*/ 419929 h 496129"/>
              <a:gd name="connsiteX16" fmla="*/ 168463 w 644713"/>
              <a:gd name="connsiteY16" fmla="*/ 438979 h 496129"/>
              <a:gd name="connsiteX17" fmla="*/ 549463 w 644713"/>
              <a:gd name="connsiteY17" fmla="*/ 458029 h 496129"/>
              <a:gd name="connsiteX18" fmla="*/ 473263 w 644713"/>
              <a:gd name="connsiteY18" fmla="*/ 438979 h 496129"/>
              <a:gd name="connsiteX19" fmla="*/ 644713 w 644713"/>
              <a:gd name="connsiteY19" fmla="*/ 458029 h 496129"/>
              <a:gd name="connsiteX20" fmla="*/ 530413 w 644713"/>
              <a:gd name="connsiteY20" fmla="*/ 458029 h 496129"/>
              <a:gd name="connsiteX21" fmla="*/ 606613 w 644713"/>
              <a:gd name="connsiteY21" fmla="*/ 400879 h 496129"/>
              <a:gd name="connsiteX22" fmla="*/ 473263 w 644713"/>
              <a:gd name="connsiteY22" fmla="*/ 248479 h 496129"/>
              <a:gd name="connsiteX23" fmla="*/ 549463 w 644713"/>
              <a:gd name="connsiteY23" fmla="*/ 419929 h 49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44713" h="496129">
                <a:moveTo>
                  <a:pt x="587563" y="496129"/>
                </a:moveTo>
                <a:cubicBezTo>
                  <a:pt x="574690" y="418891"/>
                  <a:pt x="570777" y="376674"/>
                  <a:pt x="549463" y="305629"/>
                </a:cubicBezTo>
                <a:cubicBezTo>
                  <a:pt x="537923" y="267162"/>
                  <a:pt x="521103" y="230291"/>
                  <a:pt x="511363" y="191329"/>
                </a:cubicBezTo>
                <a:cubicBezTo>
                  <a:pt x="505259" y="166914"/>
                  <a:pt x="486928" y="85308"/>
                  <a:pt x="473263" y="57979"/>
                </a:cubicBezTo>
                <a:cubicBezTo>
                  <a:pt x="463024" y="37501"/>
                  <a:pt x="447863" y="19879"/>
                  <a:pt x="435163" y="829"/>
                </a:cubicBezTo>
                <a:cubicBezTo>
                  <a:pt x="409763" y="7179"/>
                  <a:pt x="376002" y="0"/>
                  <a:pt x="358963" y="19879"/>
                </a:cubicBezTo>
                <a:cubicBezTo>
                  <a:pt x="332827" y="50371"/>
                  <a:pt x="320863" y="134179"/>
                  <a:pt x="320863" y="134179"/>
                </a:cubicBezTo>
                <a:cubicBezTo>
                  <a:pt x="321812" y="138923"/>
                  <a:pt x="343342" y="267053"/>
                  <a:pt x="358963" y="286579"/>
                </a:cubicBezTo>
                <a:cubicBezTo>
                  <a:pt x="373266" y="304457"/>
                  <a:pt x="397063" y="311979"/>
                  <a:pt x="416113" y="324679"/>
                </a:cubicBezTo>
                <a:cubicBezTo>
                  <a:pt x="441513" y="362779"/>
                  <a:pt x="506793" y="482420"/>
                  <a:pt x="492313" y="438979"/>
                </a:cubicBezTo>
                <a:cubicBezTo>
                  <a:pt x="485963" y="419929"/>
                  <a:pt x="487462" y="396028"/>
                  <a:pt x="473263" y="381829"/>
                </a:cubicBezTo>
                <a:cubicBezTo>
                  <a:pt x="399405" y="307971"/>
                  <a:pt x="337626" y="298517"/>
                  <a:pt x="244663" y="267529"/>
                </a:cubicBezTo>
                <a:lnTo>
                  <a:pt x="187513" y="248479"/>
                </a:lnTo>
                <a:lnTo>
                  <a:pt x="130363" y="229429"/>
                </a:lnTo>
                <a:cubicBezTo>
                  <a:pt x="98613" y="235779"/>
                  <a:pt x="51177" y="220366"/>
                  <a:pt x="35113" y="248479"/>
                </a:cubicBezTo>
                <a:cubicBezTo>
                  <a:pt x="0" y="309927"/>
                  <a:pt x="67718" y="390865"/>
                  <a:pt x="111313" y="419929"/>
                </a:cubicBezTo>
                <a:cubicBezTo>
                  <a:pt x="128021" y="431068"/>
                  <a:pt x="148482" y="436981"/>
                  <a:pt x="168463" y="438979"/>
                </a:cubicBezTo>
                <a:cubicBezTo>
                  <a:pt x="370150" y="459148"/>
                  <a:pt x="409048" y="458029"/>
                  <a:pt x="549463" y="458029"/>
                </a:cubicBezTo>
                <a:lnTo>
                  <a:pt x="473263" y="438979"/>
                </a:lnTo>
                <a:lnTo>
                  <a:pt x="644713" y="458029"/>
                </a:lnTo>
                <a:lnTo>
                  <a:pt x="530413" y="458029"/>
                </a:lnTo>
                <a:lnTo>
                  <a:pt x="606613" y="400879"/>
                </a:lnTo>
                <a:lnTo>
                  <a:pt x="473263" y="248479"/>
                </a:lnTo>
                <a:lnTo>
                  <a:pt x="549463" y="419929"/>
                </a:ln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 rot="18264256">
            <a:off x="1529191" y="5402528"/>
            <a:ext cx="464625" cy="423742"/>
          </a:xfrm>
          <a:custGeom>
            <a:avLst/>
            <a:gdLst>
              <a:gd name="connsiteX0" fmla="*/ 587563 w 644713"/>
              <a:gd name="connsiteY0" fmla="*/ 496129 h 496129"/>
              <a:gd name="connsiteX1" fmla="*/ 549463 w 644713"/>
              <a:gd name="connsiteY1" fmla="*/ 305629 h 496129"/>
              <a:gd name="connsiteX2" fmla="*/ 511363 w 644713"/>
              <a:gd name="connsiteY2" fmla="*/ 191329 h 496129"/>
              <a:gd name="connsiteX3" fmla="*/ 473263 w 644713"/>
              <a:gd name="connsiteY3" fmla="*/ 57979 h 496129"/>
              <a:gd name="connsiteX4" fmla="*/ 435163 w 644713"/>
              <a:gd name="connsiteY4" fmla="*/ 829 h 496129"/>
              <a:gd name="connsiteX5" fmla="*/ 358963 w 644713"/>
              <a:gd name="connsiteY5" fmla="*/ 19879 h 496129"/>
              <a:gd name="connsiteX6" fmla="*/ 320863 w 644713"/>
              <a:gd name="connsiteY6" fmla="*/ 134179 h 496129"/>
              <a:gd name="connsiteX7" fmla="*/ 358963 w 644713"/>
              <a:gd name="connsiteY7" fmla="*/ 286579 h 496129"/>
              <a:gd name="connsiteX8" fmla="*/ 416113 w 644713"/>
              <a:gd name="connsiteY8" fmla="*/ 324679 h 496129"/>
              <a:gd name="connsiteX9" fmla="*/ 492313 w 644713"/>
              <a:gd name="connsiteY9" fmla="*/ 438979 h 496129"/>
              <a:gd name="connsiteX10" fmla="*/ 473263 w 644713"/>
              <a:gd name="connsiteY10" fmla="*/ 381829 h 496129"/>
              <a:gd name="connsiteX11" fmla="*/ 244663 w 644713"/>
              <a:gd name="connsiteY11" fmla="*/ 267529 h 496129"/>
              <a:gd name="connsiteX12" fmla="*/ 187513 w 644713"/>
              <a:gd name="connsiteY12" fmla="*/ 248479 h 496129"/>
              <a:gd name="connsiteX13" fmla="*/ 130363 w 644713"/>
              <a:gd name="connsiteY13" fmla="*/ 229429 h 496129"/>
              <a:gd name="connsiteX14" fmla="*/ 35113 w 644713"/>
              <a:gd name="connsiteY14" fmla="*/ 248479 h 496129"/>
              <a:gd name="connsiteX15" fmla="*/ 111313 w 644713"/>
              <a:gd name="connsiteY15" fmla="*/ 419929 h 496129"/>
              <a:gd name="connsiteX16" fmla="*/ 168463 w 644713"/>
              <a:gd name="connsiteY16" fmla="*/ 438979 h 496129"/>
              <a:gd name="connsiteX17" fmla="*/ 549463 w 644713"/>
              <a:gd name="connsiteY17" fmla="*/ 458029 h 496129"/>
              <a:gd name="connsiteX18" fmla="*/ 473263 w 644713"/>
              <a:gd name="connsiteY18" fmla="*/ 438979 h 496129"/>
              <a:gd name="connsiteX19" fmla="*/ 644713 w 644713"/>
              <a:gd name="connsiteY19" fmla="*/ 458029 h 496129"/>
              <a:gd name="connsiteX20" fmla="*/ 530413 w 644713"/>
              <a:gd name="connsiteY20" fmla="*/ 458029 h 496129"/>
              <a:gd name="connsiteX21" fmla="*/ 606613 w 644713"/>
              <a:gd name="connsiteY21" fmla="*/ 400879 h 496129"/>
              <a:gd name="connsiteX22" fmla="*/ 473263 w 644713"/>
              <a:gd name="connsiteY22" fmla="*/ 248479 h 496129"/>
              <a:gd name="connsiteX23" fmla="*/ 549463 w 644713"/>
              <a:gd name="connsiteY23" fmla="*/ 419929 h 49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44713" h="496129">
                <a:moveTo>
                  <a:pt x="587563" y="496129"/>
                </a:moveTo>
                <a:cubicBezTo>
                  <a:pt x="574690" y="418891"/>
                  <a:pt x="570777" y="376674"/>
                  <a:pt x="549463" y="305629"/>
                </a:cubicBezTo>
                <a:cubicBezTo>
                  <a:pt x="537923" y="267162"/>
                  <a:pt x="521103" y="230291"/>
                  <a:pt x="511363" y="191329"/>
                </a:cubicBezTo>
                <a:cubicBezTo>
                  <a:pt x="505259" y="166914"/>
                  <a:pt x="486928" y="85308"/>
                  <a:pt x="473263" y="57979"/>
                </a:cubicBezTo>
                <a:cubicBezTo>
                  <a:pt x="463024" y="37501"/>
                  <a:pt x="447863" y="19879"/>
                  <a:pt x="435163" y="829"/>
                </a:cubicBezTo>
                <a:cubicBezTo>
                  <a:pt x="409763" y="7179"/>
                  <a:pt x="376002" y="0"/>
                  <a:pt x="358963" y="19879"/>
                </a:cubicBezTo>
                <a:cubicBezTo>
                  <a:pt x="332827" y="50371"/>
                  <a:pt x="320863" y="134179"/>
                  <a:pt x="320863" y="134179"/>
                </a:cubicBezTo>
                <a:cubicBezTo>
                  <a:pt x="321812" y="138923"/>
                  <a:pt x="343342" y="267053"/>
                  <a:pt x="358963" y="286579"/>
                </a:cubicBezTo>
                <a:cubicBezTo>
                  <a:pt x="373266" y="304457"/>
                  <a:pt x="397063" y="311979"/>
                  <a:pt x="416113" y="324679"/>
                </a:cubicBezTo>
                <a:cubicBezTo>
                  <a:pt x="441513" y="362779"/>
                  <a:pt x="506793" y="482420"/>
                  <a:pt x="492313" y="438979"/>
                </a:cubicBezTo>
                <a:cubicBezTo>
                  <a:pt x="485963" y="419929"/>
                  <a:pt x="487462" y="396028"/>
                  <a:pt x="473263" y="381829"/>
                </a:cubicBezTo>
                <a:cubicBezTo>
                  <a:pt x="399405" y="307971"/>
                  <a:pt x="337626" y="298517"/>
                  <a:pt x="244663" y="267529"/>
                </a:cubicBezTo>
                <a:lnTo>
                  <a:pt x="187513" y="248479"/>
                </a:lnTo>
                <a:lnTo>
                  <a:pt x="130363" y="229429"/>
                </a:lnTo>
                <a:cubicBezTo>
                  <a:pt x="98613" y="235779"/>
                  <a:pt x="51177" y="220366"/>
                  <a:pt x="35113" y="248479"/>
                </a:cubicBezTo>
                <a:cubicBezTo>
                  <a:pt x="0" y="309927"/>
                  <a:pt x="67718" y="390865"/>
                  <a:pt x="111313" y="419929"/>
                </a:cubicBezTo>
                <a:cubicBezTo>
                  <a:pt x="128021" y="431068"/>
                  <a:pt x="148482" y="436981"/>
                  <a:pt x="168463" y="438979"/>
                </a:cubicBezTo>
                <a:cubicBezTo>
                  <a:pt x="370150" y="459148"/>
                  <a:pt x="409048" y="458029"/>
                  <a:pt x="549463" y="458029"/>
                </a:cubicBezTo>
                <a:lnTo>
                  <a:pt x="473263" y="438979"/>
                </a:lnTo>
                <a:lnTo>
                  <a:pt x="644713" y="458029"/>
                </a:lnTo>
                <a:lnTo>
                  <a:pt x="530413" y="458029"/>
                </a:lnTo>
                <a:lnTo>
                  <a:pt x="606613" y="400879"/>
                </a:lnTo>
                <a:lnTo>
                  <a:pt x="473263" y="248479"/>
                </a:lnTo>
                <a:lnTo>
                  <a:pt x="549463" y="419929"/>
                </a:ln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 rot="7385476">
            <a:off x="3700514" y="2427001"/>
            <a:ext cx="644713" cy="496129"/>
          </a:xfrm>
          <a:custGeom>
            <a:avLst/>
            <a:gdLst>
              <a:gd name="connsiteX0" fmla="*/ 587563 w 644713"/>
              <a:gd name="connsiteY0" fmla="*/ 496129 h 496129"/>
              <a:gd name="connsiteX1" fmla="*/ 549463 w 644713"/>
              <a:gd name="connsiteY1" fmla="*/ 305629 h 496129"/>
              <a:gd name="connsiteX2" fmla="*/ 511363 w 644713"/>
              <a:gd name="connsiteY2" fmla="*/ 191329 h 496129"/>
              <a:gd name="connsiteX3" fmla="*/ 473263 w 644713"/>
              <a:gd name="connsiteY3" fmla="*/ 57979 h 496129"/>
              <a:gd name="connsiteX4" fmla="*/ 435163 w 644713"/>
              <a:gd name="connsiteY4" fmla="*/ 829 h 496129"/>
              <a:gd name="connsiteX5" fmla="*/ 358963 w 644713"/>
              <a:gd name="connsiteY5" fmla="*/ 19879 h 496129"/>
              <a:gd name="connsiteX6" fmla="*/ 320863 w 644713"/>
              <a:gd name="connsiteY6" fmla="*/ 134179 h 496129"/>
              <a:gd name="connsiteX7" fmla="*/ 358963 w 644713"/>
              <a:gd name="connsiteY7" fmla="*/ 286579 h 496129"/>
              <a:gd name="connsiteX8" fmla="*/ 416113 w 644713"/>
              <a:gd name="connsiteY8" fmla="*/ 324679 h 496129"/>
              <a:gd name="connsiteX9" fmla="*/ 492313 w 644713"/>
              <a:gd name="connsiteY9" fmla="*/ 438979 h 496129"/>
              <a:gd name="connsiteX10" fmla="*/ 473263 w 644713"/>
              <a:gd name="connsiteY10" fmla="*/ 381829 h 496129"/>
              <a:gd name="connsiteX11" fmla="*/ 244663 w 644713"/>
              <a:gd name="connsiteY11" fmla="*/ 267529 h 496129"/>
              <a:gd name="connsiteX12" fmla="*/ 187513 w 644713"/>
              <a:gd name="connsiteY12" fmla="*/ 248479 h 496129"/>
              <a:gd name="connsiteX13" fmla="*/ 130363 w 644713"/>
              <a:gd name="connsiteY13" fmla="*/ 229429 h 496129"/>
              <a:gd name="connsiteX14" fmla="*/ 35113 w 644713"/>
              <a:gd name="connsiteY14" fmla="*/ 248479 h 496129"/>
              <a:gd name="connsiteX15" fmla="*/ 111313 w 644713"/>
              <a:gd name="connsiteY15" fmla="*/ 419929 h 496129"/>
              <a:gd name="connsiteX16" fmla="*/ 168463 w 644713"/>
              <a:gd name="connsiteY16" fmla="*/ 438979 h 496129"/>
              <a:gd name="connsiteX17" fmla="*/ 549463 w 644713"/>
              <a:gd name="connsiteY17" fmla="*/ 458029 h 496129"/>
              <a:gd name="connsiteX18" fmla="*/ 473263 w 644713"/>
              <a:gd name="connsiteY18" fmla="*/ 438979 h 496129"/>
              <a:gd name="connsiteX19" fmla="*/ 644713 w 644713"/>
              <a:gd name="connsiteY19" fmla="*/ 458029 h 496129"/>
              <a:gd name="connsiteX20" fmla="*/ 530413 w 644713"/>
              <a:gd name="connsiteY20" fmla="*/ 458029 h 496129"/>
              <a:gd name="connsiteX21" fmla="*/ 606613 w 644713"/>
              <a:gd name="connsiteY21" fmla="*/ 400879 h 496129"/>
              <a:gd name="connsiteX22" fmla="*/ 473263 w 644713"/>
              <a:gd name="connsiteY22" fmla="*/ 248479 h 496129"/>
              <a:gd name="connsiteX23" fmla="*/ 549463 w 644713"/>
              <a:gd name="connsiteY23" fmla="*/ 419929 h 49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44713" h="496129">
                <a:moveTo>
                  <a:pt x="587563" y="496129"/>
                </a:moveTo>
                <a:cubicBezTo>
                  <a:pt x="574690" y="418891"/>
                  <a:pt x="570777" y="376674"/>
                  <a:pt x="549463" y="305629"/>
                </a:cubicBezTo>
                <a:cubicBezTo>
                  <a:pt x="537923" y="267162"/>
                  <a:pt x="521103" y="230291"/>
                  <a:pt x="511363" y="191329"/>
                </a:cubicBezTo>
                <a:cubicBezTo>
                  <a:pt x="505259" y="166914"/>
                  <a:pt x="486928" y="85308"/>
                  <a:pt x="473263" y="57979"/>
                </a:cubicBezTo>
                <a:cubicBezTo>
                  <a:pt x="463024" y="37501"/>
                  <a:pt x="447863" y="19879"/>
                  <a:pt x="435163" y="829"/>
                </a:cubicBezTo>
                <a:cubicBezTo>
                  <a:pt x="409763" y="7179"/>
                  <a:pt x="376002" y="0"/>
                  <a:pt x="358963" y="19879"/>
                </a:cubicBezTo>
                <a:cubicBezTo>
                  <a:pt x="332827" y="50371"/>
                  <a:pt x="320863" y="134179"/>
                  <a:pt x="320863" y="134179"/>
                </a:cubicBezTo>
                <a:cubicBezTo>
                  <a:pt x="321812" y="138923"/>
                  <a:pt x="343342" y="267053"/>
                  <a:pt x="358963" y="286579"/>
                </a:cubicBezTo>
                <a:cubicBezTo>
                  <a:pt x="373266" y="304457"/>
                  <a:pt x="397063" y="311979"/>
                  <a:pt x="416113" y="324679"/>
                </a:cubicBezTo>
                <a:cubicBezTo>
                  <a:pt x="441513" y="362779"/>
                  <a:pt x="506793" y="482420"/>
                  <a:pt x="492313" y="438979"/>
                </a:cubicBezTo>
                <a:cubicBezTo>
                  <a:pt x="485963" y="419929"/>
                  <a:pt x="487462" y="396028"/>
                  <a:pt x="473263" y="381829"/>
                </a:cubicBezTo>
                <a:cubicBezTo>
                  <a:pt x="399405" y="307971"/>
                  <a:pt x="337626" y="298517"/>
                  <a:pt x="244663" y="267529"/>
                </a:cubicBezTo>
                <a:lnTo>
                  <a:pt x="187513" y="248479"/>
                </a:lnTo>
                <a:lnTo>
                  <a:pt x="130363" y="229429"/>
                </a:lnTo>
                <a:cubicBezTo>
                  <a:pt x="98613" y="235779"/>
                  <a:pt x="51177" y="220366"/>
                  <a:pt x="35113" y="248479"/>
                </a:cubicBezTo>
                <a:cubicBezTo>
                  <a:pt x="0" y="309927"/>
                  <a:pt x="67718" y="390865"/>
                  <a:pt x="111313" y="419929"/>
                </a:cubicBezTo>
                <a:cubicBezTo>
                  <a:pt x="128021" y="431068"/>
                  <a:pt x="148482" y="436981"/>
                  <a:pt x="168463" y="438979"/>
                </a:cubicBezTo>
                <a:cubicBezTo>
                  <a:pt x="370150" y="459148"/>
                  <a:pt x="409048" y="458029"/>
                  <a:pt x="549463" y="458029"/>
                </a:cubicBezTo>
                <a:lnTo>
                  <a:pt x="473263" y="438979"/>
                </a:lnTo>
                <a:lnTo>
                  <a:pt x="644713" y="458029"/>
                </a:lnTo>
                <a:lnTo>
                  <a:pt x="530413" y="458029"/>
                </a:lnTo>
                <a:lnTo>
                  <a:pt x="606613" y="400879"/>
                </a:lnTo>
                <a:lnTo>
                  <a:pt x="473263" y="248479"/>
                </a:lnTo>
                <a:lnTo>
                  <a:pt x="549463" y="419929"/>
                </a:ln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 rot="8234784">
            <a:off x="8901177" y="5565104"/>
            <a:ext cx="436060" cy="298095"/>
          </a:xfrm>
          <a:custGeom>
            <a:avLst/>
            <a:gdLst>
              <a:gd name="connsiteX0" fmla="*/ 587563 w 644713"/>
              <a:gd name="connsiteY0" fmla="*/ 496129 h 496129"/>
              <a:gd name="connsiteX1" fmla="*/ 549463 w 644713"/>
              <a:gd name="connsiteY1" fmla="*/ 305629 h 496129"/>
              <a:gd name="connsiteX2" fmla="*/ 511363 w 644713"/>
              <a:gd name="connsiteY2" fmla="*/ 191329 h 496129"/>
              <a:gd name="connsiteX3" fmla="*/ 473263 w 644713"/>
              <a:gd name="connsiteY3" fmla="*/ 57979 h 496129"/>
              <a:gd name="connsiteX4" fmla="*/ 435163 w 644713"/>
              <a:gd name="connsiteY4" fmla="*/ 829 h 496129"/>
              <a:gd name="connsiteX5" fmla="*/ 358963 w 644713"/>
              <a:gd name="connsiteY5" fmla="*/ 19879 h 496129"/>
              <a:gd name="connsiteX6" fmla="*/ 320863 w 644713"/>
              <a:gd name="connsiteY6" fmla="*/ 134179 h 496129"/>
              <a:gd name="connsiteX7" fmla="*/ 358963 w 644713"/>
              <a:gd name="connsiteY7" fmla="*/ 286579 h 496129"/>
              <a:gd name="connsiteX8" fmla="*/ 416113 w 644713"/>
              <a:gd name="connsiteY8" fmla="*/ 324679 h 496129"/>
              <a:gd name="connsiteX9" fmla="*/ 492313 w 644713"/>
              <a:gd name="connsiteY9" fmla="*/ 438979 h 496129"/>
              <a:gd name="connsiteX10" fmla="*/ 473263 w 644713"/>
              <a:gd name="connsiteY10" fmla="*/ 381829 h 496129"/>
              <a:gd name="connsiteX11" fmla="*/ 244663 w 644713"/>
              <a:gd name="connsiteY11" fmla="*/ 267529 h 496129"/>
              <a:gd name="connsiteX12" fmla="*/ 187513 w 644713"/>
              <a:gd name="connsiteY12" fmla="*/ 248479 h 496129"/>
              <a:gd name="connsiteX13" fmla="*/ 130363 w 644713"/>
              <a:gd name="connsiteY13" fmla="*/ 229429 h 496129"/>
              <a:gd name="connsiteX14" fmla="*/ 35113 w 644713"/>
              <a:gd name="connsiteY14" fmla="*/ 248479 h 496129"/>
              <a:gd name="connsiteX15" fmla="*/ 111313 w 644713"/>
              <a:gd name="connsiteY15" fmla="*/ 419929 h 496129"/>
              <a:gd name="connsiteX16" fmla="*/ 168463 w 644713"/>
              <a:gd name="connsiteY16" fmla="*/ 438979 h 496129"/>
              <a:gd name="connsiteX17" fmla="*/ 549463 w 644713"/>
              <a:gd name="connsiteY17" fmla="*/ 458029 h 496129"/>
              <a:gd name="connsiteX18" fmla="*/ 473263 w 644713"/>
              <a:gd name="connsiteY18" fmla="*/ 438979 h 496129"/>
              <a:gd name="connsiteX19" fmla="*/ 644713 w 644713"/>
              <a:gd name="connsiteY19" fmla="*/ 458029 h 496129"/>
              <a:gd name="connsiteX20" fmla="*/ 530413 w 644713"/>
              <a:gd name="connsiteY20" fmla="*/ 458029 h 496129"/>
              <a:gd name="connsiteX21" fmla="*/ 606613 w 644713"/>
              <a:gd name="connsiteY21" fmla="*/ 400879 h 496129"/>
              <a:gd name="connsiteX22" fmla="*/ 473263 w 644713"/>
              <a:gd name="connsiteY22" fmla="*/ 248479 h 496129"/>
              <a:gd name="connsiteX23" fmla="*/ 549463 w 644713"/>
              <a:gd name="connsiteY23" fmla="*/ 419929 h 49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44713" h="496129">
                <a:moveTo>
                  <a:pt x="587563" y="496129"/>
                </a:moveTo>
                <a:cubicBezTo>
                  <a:pt x="574690" y="418891"/>
                  <a:pt x="570777" y="376674"/>
                  <a:pt x="549463" y="305629"/>
                </a:cubicBezTo>
                <a:cubicBezTo>
                  <a:pt x="537923" y="267162"/>
                  <a:pt x="521103" y="230291"/>
                  <a:pt x="511363" y="191329"/>
                </a:cubicBezTo>
                <a:cubicBezTo>
                  <a:pt x="505259" y="166914"/>
                  <a:pt x="486928" y="85308"/>
                  <a:pt x="473263" y="57979"/>
                </a:cubicBezTo>
                <a:cubicBezTo>
                  <a:pt x="463024" y="37501"/>
                  <a:pt x="447863" y="19879"/>
                  <a:pt x="435163" y="829"/>
                </a:cubicBezTo>
                <a:cubicBezTo>
                  <a:pt x="409763" y="7179"/>
                  <a:pt x="376002" y="0"/>
                  <a:pt x="358963" y="19879"/>
                </a:cubicBezTo>
                <a:cubicBezTo>
                  <a:pt x="332827" y="50371"/>
                  <a:pt x="320863" y="134179"/>
                  <a:pt x="320863" y="134179"/>
                </a:cubicBezTo>
                <a:cubicBezTo>
                  <a:pt x="321812" y="138923"/>
                  <a:pt x="343342" y="267053"/>
                  <a:pt x="358963" y="286579"/>
                </a:cubicBezTo>
                <a:cubicBezTo>
                  <a:pt x="373266" y="304457"/>
                  <a:pt x="397063" y="311979"/>
                  <a:pt x="416113" y="324679"/>
                </a:cubicBezTo>
                <a:cubicBezTo>
                  <a:pt x="441513" y="362779"/>
                  <a:pt x="506793" y="482420"/>
                  <a:pt x="492313" y="438979"/>
                </a:cubicBezTo>
                <a:cubicBezTo>
                  <a:pt x="485963" y="419929"/>
                  <a:pt x="487462" y="396028"/>
                  <a:pt x="473263" y="381829"/>
                </a:cubicBezTo>
                <a:cubicBezTo>
                  <a:pt x="399405" y="307971"/>
                  <a:pt x="337626" y="298517"/>
                  <a:pt x="244663" y="267529"/>
                </a:cubicBezTo>
                <a:lnTo>
                  <a:pt x="187513" y="248479"/>
                </a:lnTo>
                <a:lnTo>
                  <a:pt x="130363" y="229429"/>
                </a:lnTo>
                <a:cubicBezTo>
                  <a:pt x="98613" y="235779"/>
                  <a:pt x="51177" y="220366"/>
                  <a:pt x="35113" y="248479"/>
                </a:cubicBezTo>
                <a:cubicBezTo>
                  <a:pt x="0" y="309927"/>
                  <a:pt x="67718" y="390865"/>
                  <a:pt x="111313" y="419929"/>
                </a:cubicBezTo>
                <a:cubicBezTo>
                  <a:pt x="128021" y="431068"/>
                  <a:pt x="148482" y="436981"/>
                  <a:pt x="168463" y="438979"/>
                </a:cubicBezTo>
                <a:cubicBezTo>
                  <a:pt x="370150" y="459148"/>
                  <a:pt x="409048" y="458029"/>
                  <a:pt x="549463" y="458029"/>
                </a:cubicBezTo>
                <a:lnTo>
                  <a:pt x="473263" y="438979"/>
                </a:lnTo>
                <a:lnTo>
                  <a:pt x="644713" y="458029"/>
                </a:lnTo>
                <a:lnTo>
                  <a:pt x="530413" y="458029"/>
                </a:lnTo>
                <a:lnTo>
                  <a:pt x="606613" y="400879"/>
                </a:lnTo>
                <a:lnTo>
                  <a:pt x="473263" y="248479"/>
                </a:lnTo>
                <a:lnTo>
                  <a:pt x="549463" y="419929"/>
                </a:ln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 rot="21010153">
            <a:off x="8012467" y="2703940"/>
            <a:ext cx="377857" cy="256758"/>
          </a:xfrm>
          <a:custGeom>
            <a:avLst/>
            <a:gdLst>
              <a:gd name="connsiteX0" fmla="*/ 587563 w 644713"/>
              <a:gd name="connsiteY0" fmla="*/ 496129 h 496129"/>
              <a:gd name="connsiteX1" fmla="*/ 549463 w 644713"/>
              <a:gd name="connsiteY1" fmla="*/ 305629 h 496129"/>
              <a:gd name="connsiteX2" fmla="*/ 511363 w 644713"/>
              <a:gd name="connsiteY2" fmla="*/ 191329 h 496129"/>
              <a:gd name="connsiteX3" fmla="*/ 473263 w 644713"/>
              <a:gd name="connsiteY3" fmla="*/ 57979 h 496129"/>
              <a:gd name="connsiteX4" fmla="*/ 435163 w 644713"/>
              <a:gd name="connsiteY4" fmla="*/ 829 h 496129"/>
              <a:gd name="connsiteX5" fmla="*/ 358963 w 644713"/>
              <a:gd name="connsiteY5" fmla="*/ 19879 h 496129"/>
              <a:gd name="connsiteX6" fmla="*/ 320863 w 644713"/>
              <a:gd name="connsiteY6" fmla="*/ 134179 h 496129"/>
              <a:gd name="connsiteX7" fmla="*/ 358963 w 644713"/>
              <a:gd name="connsiteY7" fmla="*/ 286579 h 496129"/>
              <a:gd name="connsiteX8" fmla="*/ 416113 w 644713"/>
              <a:gd name="connsiteY8" fmla="*/ 324679 h 496129"/>
              <a:gd name="connsiteX9" fmla="*/ 492313 w 644713"/>
              <a:gd name="connsiteY9" fmla="*/ 438979 h 496129"/>
              <a:gd name="connsiteX10" fmla="*/ 473263 w 644713"/>
              <a:gd name="connsiteY10" fmla="*/ 381829 h 496129"/>
              <a:gd name="connsiteX11" fmla="*/ 244663 w 644713"/>
              <a:gd name="connsiteY11" fmla="*/ 267529 h 496129"/>
              <a:gd name="connsiteX12" fmla="*/ 187513 w 644713"/>
              <a:gd name="connsiteY12" fmla="*/ 248479 h 496129"/>
              <a:gd name="connsiteX13" fmla="*/ 130363 w 644713"/>
              <a:gd name="connsiteY13" fmla="*/ 229429 h 496129"/>
              <a:gd name="connsiteX14" fmla="*/ 35113 w 644713"/>
              <a:gd name="connsiteY14" fmla="*/ 248479 h 496129"/>
              <a:gd name="connsiteX15" fmla="*/ 111313 w 644713"/>
              <a:gd name="connsiteY15" fmla="*/ 419929 h 496129"/>
              <a:gd name="connsiteX16" fmla="*/ 168463 w 644713"/>
              <a:gd name="connsiteY16" fmla="*/ 438979 h 496129"/>
              <a:gd name="connsiteX17" fmla="*/ 549463 w 644713"/>
              <a:gd name="connsiteY17" fmla="*/ 458029 h 496129"/>
              <a:gd name="connsiteX18" fmla="*/ 473263 w 644713"/>
              <a:gd name="connsiteY18" fmla="*/ 438979 h 496129"/>
              <a:gd name="connsiteX19" fmla="*/ 644713 w 644713"/>
              <a:gd name="connsiteY19" fmla="*/ 458029 h 496129"/>
              <a:gd name="connsiteX20" fmla="*/ 530413 w 644713"/>
              <a:gd name="connsiteY20" fmla="*/ 458029 h 496129"/>
              <a:gd name="connsiteX21" fmla="*/ 606613 w 644713"/>
              <a:gd name="connsiteY21" fmla="*/ 400879 h 496129"/>
              <a:gd name="connsiteX22" fmla="*/ 473263 w 644713"/>
              <a:gd name="connsiteY22" fmla="*/ 248479 h 496129"/>
              <a:gd name="connsiteX23" fmla="*/ 549463 w 644713"/>
              <a:gd name="connsiteY23" fmla="*/ 419929 h 49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44713" h="496129">
                <a:moveTo>
                  <a:pt x="587563" y="496129"/>
                </a:moveTo>
                <a:cubicBezTo>
                  <a:pt x="574690" y="418891"/>
                  <a:pt x="570777" y="376674"/>
                  <a:pt x="549463" y="305629"/>
                </a:cubicBezTo>
                <a:cubicBezTo>
                  <a:pt x="537923" y="267162"/>
                  <a:pt x="521103" y="230291"/>
                  <a:pt x="511363" y="191329"/>
                </a:cubicBezTo>
                <a:cubicBezTo>
                  <a:pt x="505259" y="166914"/>
                  <a:pt x="486928" y="85308"/>
                  <a:pt x="473263" y="57979"/>
                </a:cubicBezTo>
                <a:cubicBezTo>
                  <a:pt x="463024" y="37501"/>
                  <a:pt x="447863" y="19879"/>
                  <a:pt x="435163" y="829"/>
                </a:cubicBezTo>
                <a:cubicBezTo>
                  <a:pt x="409763" y="7179"/>
                  <a:pt x="376002" y="0"/>
                  <a:pt x="358963" y="19879"/>
                </a:cubicBezTo>
                <a:cubicBezTo>
                  <a:pt x="332827" y="50371"/>
                  <a:pt x="320863" y="134179"/>
                  <a:pt x="320863" y="134179"/>
                </a:cubicBezTo>
                <a:cubicBezTo>
                  <a:pt x="321812" y="138923"/>
                  <a:pt x="343342" y="267053"/>
                  <a:pt x="358963" y="286579"/>
                </a:cubicBezTo>
                <a:cubicBezTo>
                  <a:pt x="373266" y="304457"/>
                  <a:pt x="397063" y="311979"/>
                  <a:pt x="416113" y="324679"/>
                </a:cubicBezTo>
                <a:cubicBezTo>
                  <a:pt x="441513" y="362779"/>
                  <a:pt x="506793" y="482420"/>
                  <a:pt x="492313" y="438979"/>
                </a:cubicBezTo>
                <a:cubicBezTo>
                  <a:pt x="485963" y="419929"/>
                  <a:pt x="487462" y="396028"/>
                  <a:pt x="473263" y="381829"/>
                </a:cubicBezTo>
                <a:cubicBezTo>
                  <a:pt x="399405" y="307971"/>
                  <a:pt x="337626" y="298517"/>
                  <a:pt x="244663" y="267529"/>
                </a:cubicBezTo>
                <a:lnTo>
                  <a:pt x="187513" y="248479"/>
                </a:lnTo>
                <a:lnTo>
                  <a:pt x="130363" y="229429"/>
                </a:lnTo>
                <a:cubicBezTo>
                  <a:pt x="98613" y="235779"/>
                  <a:pt x="51177" y="220366"/>
                  <a:pt x="35113" y="248479"/>
                </a:cubicBezTo>
                <a:cubicBezTo>
                  <a:pt x="0" y="309927"/>
                  <a:pt x="67718" y="390865"/>
                  <a:pt x="111313" y="419929"/>
                </a:cubicBezTo>
                <a:cubicBezTo>
                  <a:pt x="128021" y="431068"/>
                  <a:pt x="148482" y="436981"/>
                  <a:pt x="168463" y="438979"/>
                </a:cubicBezTo>
                <a:cubicBezTo>
                  <a:pt x="370150" y="459148"/>
                  <a:pt x="409048" y="458029"/>
                  <a:pt x="549463" y="458029"/>
                </a:cubicBezTo>
                <a:lnTo>
                  <a:pt x="473263" y="438979"/>
                </a:lnTo>
                <a:lnTo>
                  <a:pt x="644713" y="458029"/>
                </a:lnTo>
                <a:lnTo>
                  <a:pt x="530413" y="458029"/>
                </a:lnTo>
                <a:lnTo>
                  <a:pt x="606613" y="400879"/>
                </a:lnTo>
                <a:lnTo>
                  <a:pt x="473263" y="248479"/>
                </a:lnTo>
                <a:lnTo>
                  <a:pt x="549463" y="419929"/>
                </a:ln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 rot="5976271">
            <a:off x="3006273" y="4601933"/>
            <a:ext cx="500329" cy="391827"/>
          </a:xfrm>
          <a:custGeom>
            <a:avLst/>
            <a:gdLst>
              <a:gd name="connsiteX0" fmla="*/ 587563 w 644713"/>
              <a:gd name="connsiteY0" fmla="*/ 496129 h 496129"/>
              <a:gd name="connsiteX1" fmla="*/ 549463 w 644713"/>
              <a:gd name="connsiteY1" fmla="*/ 305629 h 496129"/>
              <a:gd name="connsiteX2" fmla="*/ 511363 w 644713"/>
              <a:gd name="connsiteY2" fmla="*/ 191329 h 496129"/>
              <a:gd name="connsiteX3" fmla="*/ 473263 w 644713"/>
              <a:gd name="connsiteY3" fmla="*/ 57979 h 496129"/>
              <a:gd name="connsiteX4" fmla="*/ 435163 w 644713"/>
              <a:gd name="connsiteY4" fmla="*/ 829 h 496129"/>
              <a:gd name="connsiteX5" fmla="*/ 358963 w 644713"/>
              <a:gd name="connsiteY5" fmla="*/ 19879 h 496129"/>
              <a:gd name="connsiteX6" fmla="*/ 320863 w 644713"/>
              <a:gd name="connsiteY6" fmla="*/ 134179 h 496129"/>
              <a:gd name="connsiteX7" fmla="*/ 358963 w 644713"/>
              <a:gd name="connsiteY7" fmla="*/ 286579 h 496129"/>
              <a:gd name="connsiteX8" fmla="*/ 416113 w 644713"/>
              <a:gd name="connsiteY8" fmla="*/ 324679 h 496129"/>
              <a:gd name="connsiteX9" fmla="*/ 492313 w 644713"/>
              <a:gd name="connsiteY9" fmla="*/ 438979 h 496129"/>
              <a:gd name="connsiteX10" fmla="*/ 473263 w 644713"/>
              <a:gd name="connsiteY10" fmla="*/ 381829 h 496129"/>
              <a:gd name="connsiteX11" fmla="*/ 244663 w 644713"/>
              <a:gd name="connsiteY11" fmla="*/ 267529 h 496129"/>
              <a:gd name="connsiteX12" fmla="*/ 187513 w 644713"/>
              <a:gd name="connsiteY12" fmla="*/ 248479 h 496129"/>
              <a:gd name="connsiteX13" fmla="*/ 130363 w 644713"/>
              <a:gd name="connsiteY13" fmla="*/ 229429 h 496129"/>
              <a:gd name="connsiteX14" fmla="*/ 35113 w 644713"/>
              <a:gd name="connsiteY14" fmla="*/ 248479 h 496129"/>
              <a:gd name="connsiteX15" fmla="*/ 111313 w 644713"/>
              <a:gd name="connsiteY15" fmla="*/ 419929 h 496129"/>
              <a:gd name="connsiteX16" fmla="*/ 168463 w 644713"/>
              <a:gd name="connsiteY16" fmla="*/ 438979 h 496129"/>
              <a:gd name="connsiteX17" fmla="*/ 549463 w 644713"/>
              <a:gd name="connsiteY17" fmla="*/ 458029 h 496129"/>
              <a:gd name="connsiteX18" fmla="*/ 473263 w 644713"/>
              <a:gd name="connsiteY18" fmla="*/ 438979 h 496129"/>
              <a:gd name="connsiteX19" fmla="*/ 644713 w 644713"/>
              <a:gd name="connsiteY19" fmla="*/ 458029 h 496129"/>
              <a:gd name="connsiteX20" fmla="*/ 530413 w 644713"/>
              <a:gd name="connsiteY20" fmla="*/ 458029 h 496129"/>
              <a:gd name="connsiteX21" fmla="*/ 606613 w 644713"/>
              <a:gd name="connsiteY21" fmla="*/ 400879 h 496129"/>
              <a:gd name="connsiteX22" fmla="*/ 473263 w 644713"/>
              <a:gd name="connsiteY22" fmla="*/ 248479 h 496129"/>
              <a:gd name="connsiteX23" fmla="*/ 549463 w 644713"/>
              <a:gd name="connsiteY23" fmla="*/ 419929 h 49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44713" h="496129">
                <a:moveTo>
                  <a:pt x="587563" y="496129"/>
                </a:moveTo>
                <a:cubicBezTo>
                  <a:pt x="574690" y="418891"/>
                  <a:pt x="570777" y="376674"/>
                  <a:pt x="549463" y="305629"/>
                </a:cubicBezTo>
                <a:cubicBezTo>
                  <a:pt x="537923" y="267162"/>
                  <a:pt x="521103" y="230291"/>
                  <a:pt x="511363" y="191329"/>
                </a:cubicBezTo>
                <a:cubicBezTo>
                  <a:pt x="505259" y="166914"/>
                  <a:pt x="486928" y="85308"/>
                  <a:pt x="473263" y="57979"/>
                </a:cubicBezTo>
                <a:cubicBezTo>
                  <a:pt x="463024" y="37501"/>
                  <a:pt x="447863" y="19879"/>
                  <a:pt x="435163" y="829"/>
                </a:cubicBezTo>
                <a:cubicBezTo>
                  <a:pt x="409763" y="7179"/>
                  <a:pt x="376002" y="0"/>
                  <a:pt x="358963" y="19879"/>
                </a:cubicBezTo>
                <a:cubicBezTo>
                  <a:pt x="332827" y="50371"/>
                  <a:pt x="320863" y="134179"/>
                  <a:pt x="320863" y="134179"/>
                </a:cubicBezTo>
                <a:cubicBezTo>
                  <a:pt x="321812" y="138923"/>
                  <a:pt x="343342" y="267053"/>
                  <a:pt x="358963" y="286579"/>
                </a:cubicBezTo>
                <a:cubicBezTo>
                  <a:pt x="373266" y="304457"/>
                  <a:pt x="397063" y="311979"/>
                  <a:pt x="416113" y="324679"/>
                </a:cubicBezTo>
                <a:cubicBezTo>
                  <a:pt x="441513" y="362779"/>
                  <a:pt x="506793" y="482420"/>
                  <a:pt x="492313" y="438979"/>
                </a:cubicBezTo>
                <a:cubicBezTo>
                  <a:pt x="485963" y="419929"/>
                  <a:pt x="487462" y="396028"/>
                  <a:pt x="473263" y="381829"/>
                </a:cubicBezTo>
                <a:cubicBezTo>
                  <a:pt x="399405" y="307971"/>
                  <a:pt x="337626" y="298517"/>
                  <a:pt x="244663" y="267529"/>
                </a:cubicBezTo>
                <a:lnTo>
                  <a:pt x="187513" y="248479"/>
                </a:lnTo>
                <a:lnTo>
                  <a:pt x="130363" y="229429"/>
                </a:lnTo>
                <a:cubicBezTo>
                  <a:pt x="98613" y="235779"/>
                  <a:pt x="51177" y="220366"/>
                  <a:pt x="35113" y="248479"/>
                </a:cubicBezTo>
                <a:cubicBezTo>
                  <a:pt x="0" y="309927"/>
                  <a:pt x="67718" y="390865"/>
                  <a:pt x="111313" y="419929"/>
                </a:cubicBezTo>
                <a:cubicBezTo>
                  <a:pt x="128021" y="431068"/>
                  <a:pt x="148482" y="436981"/>
                  <a:pt x="168463" y="438979"/>
                </a:cubicBezTo>
                <a:cubicBezTo>
                  <a:pt x="370150" y="459148"/>
                  <a:pt x="409048" y="458029"/>
                  <a:pt x="549463" y="458029"/>
                </a:cubicBezTo>
                <a:lnTo>
                  <a:pt x="473263" y="438979"/>
                </a:lnTo>
                <a:lnTo>
                  <a:pt x="644713" y="458029"/>
                </a:lnTo>
                <a:lnTo>
                  <a:pt x="530413" y="458029"/>
                </a:lnTo>
                <a:lnTo>
                  <a:pt x="606613" y="400879"/>
                </a:lnTo>
                <a:lnTo>
                  <a:pt x="473263" y="248479"/>
                </a:lnTo>
                <a:lnTo>
                  <a:pt x="549463" y="419929"/>
                </a:ln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 rot="7290343">
            <a:off x="9233647" y="2595082"/>
            <a:ext cx="377857" cy="256758"/>
          </a:xfrm>
          <a:custGeom>
            <a:avLst/>
            <a:gdLst>
              <a:gd name="connsiteX0" fmla="*/ 587563 w 644713"/>
              <a:gd name="connsiteY0" fmla="*/ 496129 h 496129"/>
              <a:gd name="connsiteX1" fmla="*/ 549463 w 644713"/>
              <a:gd name="connsiteY1" fmla="*/ 305629 h 496129"/>
              <a:gd name="connsiteX2" fmla="*/ 511363 w 644713"/>
              <a:gd name="connsiteY2" fmla="*/ 191329 h 496129"/>
              <a:gd name="connsiteX3" fmla="*/ 473263 w 644713"/>
              <a:gd name="connsiteY3" fmla="*/ 57979 h 496129"/>
              <a:gd name="connsiteX4" fmla="*/ 435163 w 644713"/>
              <a:gd name="connsiteY4" fmla="*/ 829 h 496129"/>
              <a:gd name="connsiteX5" fmla="*/ 358963 w 644713"/>
              <a:gd name="connsiteY5" fmla="*/ 19879 h 496129"/>
              <a:gd name="connsiteX6" fmla="*/ 320863 w 644713"/>
              <a:gd name="connsiteY6" fmla="*/ 134179 h 496129"/>
              <a:gd name="connsiteX7" fmla="*/ 358963 w 644713"/>
              <a:gd name="connsiteY7" fmla="*/ 286579 h 496129"/>
              <a:gd name="connsiteX8" fmla="*/ 416113 w 644713"/>
              <a:gd name="connsiteY8" fmla="*/ 324679 h 496129"/>
              <a:gd name="connsiteX9" fmla="*/ 492313 w 644713"/>
              <a:gd name="connsiteY9" fmla="*/ 438979 h 496129"/>
              <a:gd name="connsiteX10" fmla="*/ 473263 w 644713"/>
              <a:gd name="connsiteY10" fmla="*/ 381829 h 496129"/>
              <a:gd name="connsiteX11" fmla="*/ 244663 w 644713"/>
              <a:gd name="connsiteY11" fmla="*/ 267529 h 496129"/>
              <a:gd name="connsiteX12" fmla="*/ 187513 w 644713"/>
              <a:gd name="connsiteY12" fmla="*/ 248479 h 496129"/>
              <a:gd name="connsiteX13" fmla="*/ 130363 w 644713"/>
              <a:gd name="connsiteY13" fmla="*/ 229429 h 496129"/>
              <a:gd name="connsiteX14" fmla="*/ 35113 w 644713"/>
              <a:gd name="connsiteY14" fmla="*/ 248479 h 496129"/>
              <a:gd name="connsiteX15" fmla="*/ 111313 w 644713"/>
              <a:gd name="connsiteY15" fmla="*/ 419929 h 496129"/>
              <a:gd name="connsiteX16" fmla="*/ 168463 w 644713"/>
              <a:gd name="connsiteY16" fmla="*/ 438979 h 496129"/>
              <a:gd name="connsiteX17" fmla="*/ 549463 w 644713"/>
              <a:gd name="connsiteY17" fmla="*/ 458029 h 496129"/>
              <a:gd name="connsiteX18" fmla="*/ 473263 w 644713"/>
              <a:gd name="connsiteY18" fmla="*/ 438979 h 496129"/>
              <a:gd name="connsiteX19" fmla="*/ 644713 w 644713"/>
              <a:gd name="connsiteY19" fmla="*/ 458029 h 496129"/>
              <a:gd name="connsiteX20" fmla="*/ 530413 w 644713"/>
              <a:gd name="connsiteY20" fmla="*/ 458029 h 496129"/>
              <a:gd name="connsiteX21" fmla="*/ 606613 w 644713"/>
              <a:gd name="connsiteY21" fmla="*/ 400879 h 496129"/>
              <a:gd name="connsiteX22" fmla="*/ 473263 w 644713"/>
              <a:gd name="connsiteY22" fmla="*/ 248479 h 496129"/>
              <a:gd name="connsiteX23" fmla="*/ 549463 w 644713"/>
              <a:gd name="connsiteY23" fmla="*/ 419929 h 49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44713" h="496129">
                <a:moveTo>
                  <a:pt x="587563" y="496129"/>
                </a:moveTo>
                <a:cubicBezTo>
                  <a:pt x="574690" y="418891"/>
                  <a:pt x="570777" y="376674"/>
                  <a:pt x="549463" y="305629"/>
                </a:cubicBezTo>
                <a:cubicBezTo>
                  <a:pt x="537923" y="267162"/>
                  <a:pt x="521103" y="230291"/>
                  <a:pt x="511363" y="191329"/>
                </a:cubicBezTo>
                <a:cubicBezTo>
                  <a:pt x="505259" y="166914"/>
                  <a:pt x="486928" y="85308"/>
                  <a:pt x="473263" y="57979"/>
                </a:cubicBezTo>
                <a:cubicBezTo>
                  <a:pt x="463024" y="37501"/>
                  <a:pt x="447863" y="19879"/>
                  <a:pt x="435163" y="829"/>
                </a:cubicBezTo>
                <a:cubicBezTo>
                  <a:pt x="409763" y="7179"/>
                  <a:pt x="376002" y="0"/>
                  <a:pt x="358963" y="19879"/>
                </a:cubicBezTo>
                <a:cubicBezTo>
                  <a:pt x="332827" y="50371"/>
                  <a:pt x="320863" y="134179"/>
                  <a:pt x="320863" y="134179"/>
                </a:cubicBezTo>
                <a:cubicBezTo>
                  <a:pt x="321812" y="138923"/>
                  <a:pt x="343342" y="267053"/>
                  <a:pt x="358963" y="286579"/>
                </a:cubicBezTo>
                <a:cubicBezTo>
                  <a:pt x="373266" y="304457"/>
                  <a:pt x="397063" y="311979"/>
                  <a:pt x="416113" y="324679"/>
                </a:cubicBezTo>
                <a:cubicBezTo>
                  <a:pt x="441513" y="362779"/>
                  <a:pt x="506793" y="482420"/>
                  <a:pt x="492313" y="438979"/>
                </a:cubicBezTo>
                <a:cubicBezTo>
                  <a:pt x="485963" y="419929"/>
                  <a:pt x="487462" y="396028"/>
                  <a:pt x="473263" y="381829"/>
                </a:cubicBezTo>
                <a:cubicBezTo>
                  <a:pt x="399405" y="307971"/>
                  <a:pt x="337626" y="298517"/>
                  <a:pt x="244663" y="267529"/>
                </a:cubicBezTo>
                <a:lnTo>
                  <a:pt x="187513" y="248479"/>
                </a:lnTo>
                <a:lnTo>
                  <a:pt x="130363" y="229429"/>
                </a:lnTo>
                <a:cubicBezTo>
                  <a:pt x="98613" y="235779"/>
                  <a:pt x="51177" y="220366"/>
                  <a:pt x="35113" y="248479"/>
                </a:cubicBezTo>
                <a:cubicBezTo>
                  <a:pt x="0" y="309927"/>
                  <a:pt x="67718" y="390865"/>
                  <a:pt x="111313" y="419929"/>
                </a:cubicBezTo>
                <a:cubicBezTo>
                  <a:pt x="128021" y="431068"/>
                  <a:pt x="148482" y="436981"/>
                  <a:pt x="168463" y="438979"/>
                </a:cubicBezTo>
                <a:cubicBezTo>
                  <a:pt x="370150" y="459148"/>
                  <a:pt x="409048" y="458029"/>
                  <a:pt x="549463" y="458029"/>
                </a:cubicBezTo>
                <a:lnTo>
                  <a:pt x="473263" y="438979"/>
                </a:lnTo>
                <a:lnTo>
                  <a:pt x="644713" y="458029"/>
                </a:lnTo>
                <a:lnTo>
                  <a:pt x="530413" y="458029"/>
                </a:lnTo>
                <a:lnTo>
                  <a:pt x="606613" y="400879"/>
                </a:lnTo>
                <a:lnTo>
                  <a:pt x="473263" y="248479"/>
                </a:lnTo>
                <a:lnTo>
                  <a:pt x="549463" y="419929"/>
                </a:ln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 rot="9284426">
            <a:off x="10263268" y="4746579"/>
            <a:ext cx="644713" cy="496129"/>
          </a:xfrm>
          <a:custGeom>
            <a:avLst/>
            <a:gdLst>
              <a:gd name="connsiteX0" fmla="*/ 587563 w 644713"/>
              <a:gd name="connsiteY0" fmla="*/ 496129 h 496129"/>
              <a:gd name="connsiteX1" fmla="*/ 549463 w 644713"/>
              <a:gd name="connsiteY1" fmla="*/ 305629 h 496129"/>
              <a:gd name="connsiteX2" fmla="*/ 511363 w 644713"/>
              <a:gd name="connsiteY2" fmla="*/ 191329 h 496129"/>
              <a:gd name="connsiteX3" fmla="*/ 473263 w 644713"/>
              <a:gd name="connsiteY3" fmla="*/ 57979 h 496129"/>
              <a:gd name="connsiteX4" fmla="*/ 435163 w 644713"/>
              <a:gd name="connsiteY4" fmla="*/ 829 h 496129"/>
              <a:gd name="connsiteX5" fmla="*/ 358963 w 644713"/>
              <a:gd name="connsiteY5" fmla="*/ 19879 h 496129"/>
              <a:gd name="connsiteX6" fmla="*/ 320863 w 644713"/>
              <a:gd name="connsiteY6" fmla="*/ 134179 h 496129"/>
              <a:gd name="connsiteX7" fmla="*/ 358963 w 644713"/>
              <a:gd name="connsiteY7" fmla="*/ 286579 h 496129"/>
              <a:gd name="connsiteX8" fmla="*/ 416113 w 644713"/>
              <a:gd name="connsiteY8" fmla="*/ 324679 h 496129"/>
              <a:gd name="connsiteX9" fmla="*/ 492313 w 644713"/>
              <a:gd name="connsiteY9" fmla="*/ 438979 h 496129"/>
              <a:gd name="connsiteX10" fmla="*/ 473263 w 644713"/>
              <a:gd name="connsiteY10" fmla="*/ 381829 h 496129"/>
              <a:gd name="connsiteX11" fmla="*/ 244663 w 644713"/>
              <a:gd name="connsiteY11" fmla="*/ 267529 h 496129"/>
              <a:gd name="connsiteX12" fmla="*/ 187513 w 644713"/>
              <a:gd name="connsiteY12" fmla="*/ 248479 h 496129"/>
              <a:gd name="connsiteX13" fmla="*/ 130363 w 644713"/>
              <a:gd name="connsiteY13" fmla="*/ 229429 h 496129"/>
              <a:gd name="connsiteX14" fmla="*/ 35113 w 644713"/>
              <a:gd name="connsiteY14" fmla="*/ 248479 h 496129"/>
              <a:gd name="connsiteX15" fmla="*/ 111313 w 644713"/>
              <a:gd name="connsiteY15" fmla="*/ 419929 h 496129"/>
              <a:gd name="connsiteX16" fmla="*/ 168463 w 644713"/>
              <a:gd name="connsiteY16" fmla="*/ 438979 h 496129"/>
              <a:gd name="connsiteX17" fmla="*/ 549463 w 644713"/>
              <a:gd name="connsiteY17" fmla="*/ 458029 h 496129"/>
              <a:gd name="connsiteX18" fmla="*/ 473263 w 644713"/>
              <a:gd name="connsiteY18" fmla="*/ 438979 h 496129"/>
              <a:gd name="connsiteX19" fmla="*/ 644713 w 644713"/>
              <a:gd name="connsiteY19" fmla="*/ 458029 h 496129"/>
              <a:gd name="connsiteX20" fmla="*/ 530413 w 644713"/>
              <a:gd name="connsiteY20" fmla="*/ 458029 h 496129"/>
              <a:gd name="connsiteX21" fmla="*/ 606613 w 644713"/>
              <a:gd name="connsiteY21" fmla="*/ 400879 h 496129"/>
              <a:gd name="connsiteX22" fmla="*/ 473263 w 644713"/>
              <a:gd name="connsiteY22" fmla="*/ 248479 h 496129"/>
              <a:gd name="connsiteX23" fmla="*/ 549463 w 644713"/>
              <a:gd name="connsiteY23" fmla="*/ 419929 h 49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44713" h="496129">
                <a:moveTo>
                  <a:pt x="587563" y="496129"/>
                </a:moveTo>
                <a:cubicBezTo>
                  <a:pt x="574690" y="418891"/>
                  <a:pt x="570777" y="376674"/>
                  <a:pt x="549463" y="305629"/>
                </a:cubicBezTo>
                <a:cubicBezTo>
                  <a:pt x="537923" y="267162"/>
                  <a:pt x="521103" y="230291"/>
                  <a:pt x="511363" y="191329"/>
                </a:cubicBezTo>
                <a:cubicBezTo>
                  <a:pt x="505259" y="166914"/>
                  <a:pt x="486928" y="85308"/>
                  <a:pt x="473263" y="57979"/>
                </a:cubicBezTo>
                <a:cubicBezTo>
                  <a:pt x="463024" y="37501"/>
                  <a:pt x="447863" y="19879"/>
                  <a:pt x="435163" y="829"/>
                </a:cubicBezTo>
                <a:cubicBezTo>
                  <a:pt x="409763" y="7179"/>
                  <a:pt x="376002" y="0"/>
                  <a:pt x="358963" y="19879"/>
                </a:cubicBezTo>
                <a:cubicBezTo>
                  <a:pt x="332827" y="50371"/>
                  <a:pt x="320863" y="134179"/>
                  <a:pt x="320863" y="134179"/>
                </a:cubicBezTo>
                <a:cubicBezTo>
                  <a:pt x="321812" y="138923"/>
                  <a:pt x="343342" y="267053"/>
                  <a:pt x="358963" y="286579"/>
                </a:cubicBezTo>
                <a:cubicBezTo>
                  <a:pt x="373266" y="304457"/>
                  <a:pt x="397063" y="311979"/>
                  <a:pt x="416113" y="324679"/>
                </a:cubicBezTo>
                <a:cubicBezTo>
                  <a:pt x="441513" y="362779"/>
                  <a:pt x="506793" y="482420"/>
                  <a:pt x="492313" y="438979"/>
                </a:cubicBezTo>
                <a:cubicBezTo>
                  <a:pt x="485963" y="419929"/>
                  <a:pt x="487462" y="396028"/>
                  <a:pt x="473263" y="381829"/>
                </a:cubicBezTo>
                <a:cubicBezTo>
                  <a:pt x="399405" y="307971"/>
                  <a:pt x="337626" y="298517"/>
                  <a:pt x="244663" y="267529"/>
                </a:cubicBezTo>
                <a:lnTo>
                  <a:pt x="187513" y="248479"/>
                </a:lnTo>
                <a:lnTo>
                  <a:pt x="130363" y="229429"/>
                </a:lnTo>
                <a:cubicBezTo>
                  <a:pt x="98613" y="235779"/>
                  <a:pt x="51177" y="220366"/>
                  <a:pt x="35113" y="248479"/>
                </a:cubicBezTo>
                <a:cubicBezTo>
                  <a:pt x="0" y="309927"/>
                  <a:pt x="67718" y="390865"/>
                  <a:pt x="111313" y="419929"/>
                </a:cubicBezTo>
                <a:cubicBezTo>
                  <a:pt x="128021" y="431068"/>
                  <a:pt x="148482" y="436981"/>
                  <a:pt x="168463" y="438979"/>
                </a:cubicBezTo>
                <a:cubicBezTo>
                  <a:pt x="370150" y="459148"/>
                  <a:pt x="409048" y="458029"/>
                  <a:pt x="549463" y="458029"/>
                </a:cubicBezTo>
                <a:lnTo>
                  <a:pt x="473263" y="438979"/>
                </a:lnTo>
                <a:lnTo>
                  <a:pt x="644713" y="458029"/>
                </a:lnTo>
                <a:lnTo>
                  <a:pt x="530413" y="458029"/>
                </a:lnTo>
                <a:lnTo>
                  <a:pt x="606613" y="400879"/>
                </a:lnTo>
                <a:lnTo>
                  <a:pt x="473263" y="248479"/>
                </a:lnTo>
                <a:lnTo>
                  <a:pt x="549463" y="419929"/>
                </a:ln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8031526" y="3650774"/>
            <a:ext cx="644713" cy="496129"/>
          </a:xfrm>
          <a:custGeom>
            <a:avLst/>
            <a:gdLst>
              <a:gd name="connsiteX0" fmla="*/ 587563 w 644713"/>
              <a:gd name="connsiteY0" fmla="*/ 496129 h 496129"/>
              <a:gd name="connsiteX1" fmla="*/ 549463 w 644713"/>
              <a:gd name="connsiteY1" fmla="*/ 305629 h 496129"/>
              <a:gd name="connsiteX2" fmla="*/ 511363 w 644713"/>
              <a:gd name="connsiteY2" fmla="*/ 191329 h 496129"/>
              <a:gd name="connsiteX3" fmla="*/ 473263 w 644713"/>
              <a:gd name="connsiteY3" fmla="*/ 57979 h 496129"/>
              <a:gd name="connsiteX4" fmla="*/ 435163 w 644713"/>
              <a:gd name="connsiteY4" fmla="*/ 829 h 496129"/>
              <a:gd name="connsiteX5" fmla="*/ 358963 w 644713"/>
              <a:gd name="connsiteY5" fmla="*/ 19879 h 496129"/>
              <a:gd name="connsiteX6" fmla="*/ 320863 w 644713"/>
              <a:gd name="connsiteY6" fmla="*/ 134179 h 496129"/>
              <a:gd name="connsiteX7" fmla="*/ 358963 w 644713"/>
              <a:gd name="connsiteY7" fmla="*/ 286579 h 496129"/>
              <a:gd name="connsiteX8" fmla="*/ 416113 w 644713"/>
              <a:gd name="connsiteY8" fmla="*/ 324679 h 496129"/>
              <a:gd name="connsiteX9" fmla="*/ 492313 w 644713"/>
              <a:gd name="connsiteY9" fmla="*/ 438979 h 496129"/>
              <a:gd name="connsiteX10" fmla="*/ 473263 w 644713"/>
              <a:gd name="connsiteY10" fmla="*/ 381829 h 496129"/>
              <a:gd name="connsiteX11" fmla="*/ 244663 w 644713"/>
              <a:gd name="connsiteY11" fmla="*/ 267529 h 496129"/>
              <a:gd name="connsiteX12" fmla="*/ 187513 w 644713"/>
              <a:gd name="connsiteY12" fmla="*/ 248479 h 496129"/>
              <a:gd name="connsiteX13" fmla="*/ 130363 w 644713"/>
              <a:gd name="connsiteY13" fmla="*/ 229429 h 496129"/>
              <a:gd name="connsiteX14" fmla="*/ 35113 w 644713"/>
              <a:gd name="connsiteY14" fmla="*/ 248479 h 496129"/>
              <a:gd name="connsiteX15" fmla="*/ 111313 w 644713"/>
              <a:gd name="connsiteY15" fmla="*/ 419929 h 496129"/>
              <a:gd name="connsiteX16" fmla="*/ 168463 w 644713"/>
              <a:gd name="connsiteY16" fmla="*/ 438979 h 496129"/>
              <a:gd name="connsiteX17" fmla="*/ 549463 w 644713"/>
              <a:gd name="connsiteY17" fmla="*/ 458029 h 496129"/>
              <a:gd name="connsiteX18" fmla="*/ 473263 w 644713"/>
              <a:gd name="connsiteY18" fmla="*/ 438979 h 496129"/>
              <a:gd name="connsiteX19" fmla="*/ 644713 w 644713"/>
              <a:gd name="connsiteY19" fmla="*/ 458029 h 496129"/>
              <a:gd name="connsiteX20" fmla="*/ 530413 w 644713"/>
              <a:gd name="connsiteY20" fmla="*/ 458029 h 496129"/>
              <a:gd name="connsiteX21" fmla="*/ 606613 w 644713"/>
              <a:gd name="connsiteY21" fmla="*/ 400879 h 496129"/>
              <a:gd name="connsiteX22" fmla="*/ 473263 w 644713"/>
              <a:gd name="connsiteY22" fmla="*/ 248479 h 496129"/>
              <a:gd name="connsiteX23" fmla="*/ 549463 w 644713"/>
              <a:gd name="connsiteY23" fmla="*/ 419929 h 49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44713" h="496129">
                <a:moveTo>
                  <a:pt x="587563" y="496129"/>
                </a:moveTo>
                <a:cubicBezTo>
                  <a:pt x="574690" y="418891"/>
                  <a:pt x="570777" y="376674"/>
                  <a:pt x="549463" y="305629"/>
                </a:cubicBezTo>
                <a:cubicBezTo>
                  <a:pt x="537923" y="267162"/>
                  <a:pt x="521103" y="230291"/>
                  <a:pt x="511363" y="191329"/>
                </a:cubicBezTo>
                <a:cubicBezTo>
                  <a:pt x="505259" y="166914"/>
                  <a:pt x="486928" y="85308"/>
                  <a:pt x="473263" y="57979"/>
                </a:cubicBezTo>
                <a:cubicBezTo>
                  <a:pt x="463024" y="37501"/>
                  <a:pt x="447863" y="19879"/>
                  <a:pt x="435163" y="829"/>
                </a:cubicBezTo>
                <a:cubicBezTo>
                  <a:pt x="409763" y="7179"/>
                  <a:pt x="376002" y="0"/>
                  <a:pt x="358963" y="19879"/>
                </a:cubicBezTo>
                <a:cubicBezTo>
                  <a:pt x="332827" y="50371"/>
                  <a:pt x="320863" y="134179"/>
                  <a:pt x="320863" y="134179"/>
                </a:cubicBezTo>
                <a:cubicBezTo>
                  <a:pt x="321812" y="138923"/>
                  <a:pt x="343342" y="267053"/>
                  <a:pt x="358963" y="286579"/>
                </a:cubicBezTo>
                <a:cubicBezTo>
                  <a:pt x="373266" y="304457"/>
                  <a:pt x="397063" y="311979"/>
                  <a:pt x="416113" y="324679"/>
                </a:cubicBezTo>
                <a:cubicBezTo>
                  <a:pt x="441513" y="362779"/>
                  <a:pt x="506793" y="482420"/>
                  <a:pt x="492313" y="438979"/>
                </a:cubicBezTo>
                <a:cubicBezTo>
                  <a:pt x="485963" y="419929"/>
                  <a:pt x="487462" y="396028"/>
                  <a:pt x="473263" y="381829"/>
                </a:cubicBezTo>
                <a:cubicBezTo>
                  <a:pt x="399405" y="307971"/>
                  <a:pt x="337626" y="298517"/>
                  <a:pt x="244663" y="267529"/>
                </a:cubicBezTo>
                <a:lnTo>
                  <a:pt x="187513" y="248479"/>
                </a:lnTo>
                <a:lnTo>
                  <a:pt x="130363" y="229429"/>
                </a:lnTo>
                <a:cubicBezTo>
                  <a:pt x="98613" y="235779"/>
                  <a:pt x="51177" y="220366"/>
                  <a:pt x="35113" y="248479"/>
                </a:cubicBezTo>
                <a:cubicBezTo>
                  <a:pt x="0" y="309927"/>
                  <a:pt x="67718" y="390865"/>
                  <a:pt x="111313" y="419929"/>
                </a:cubicBezTo>
                <a:cubicBezTo>
                  <a:pt x="128021" y="431068"/>
                  <a:pt x="148482" y="436981"/>
                  <a:pt x="168463" y="438979"/>
                </a:cubicBezTo>
                <a:cubicBezTo>
                  <a:pt x="370150" y="459148"/>
                  <a:pt x="409048" y="458029"/>
                  <a:pt x="549463" y="458029"/>
                </a:cubicBezTo>
                <a:lnTo>
                  <a:pt x="473263" y="438979"/>
                </a:lnTo>
                <a:lnTo>
                  <a:pt x="644713" y="458029"/>
                </a:lnTo>
                <a:lnTo>
                  <a:pt x="530413" y="458029"/>
                </a:lnTo>
                <a:lnTo>
                  <a:pt x="606613" y="400879"/>
                </a:lnTo>
                <a:lnTo>
                  <a:pt x="473263" y="248479"/>
                </a:lnTo>
                <a:lnTo>
                  <a:pt x="549463" y="419929"/>
                </a:ln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14" name="AutoShape 14" descr="Spray Can Vector Icon On White Stock Vector (Royalty Free) 750219559 | 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5" name="Picture 15"/>
          <p:cNvPicPr>
            <a:picLocks noChangeAspect="1" noChangeArrowheads="1"/>
          </p:cNvPicPr>
          <p:nvPr/>
        </p:nvPicPr>
        <p:blipFill>
          <a:blip r:embed="rId13"/>
          <a:srcRect l="42945" t="35592" r="46016" b="35495"/>
          <a:stretch>
            <a:fillRect/>
          </a:stretch>
        </p:blipFill>
        <p:spPr bwMode="auto">
          <a:xfrm rot="2088883">
            <a:off x="4840014" y="2653387"/>
            <a:ext cx="2585545" cy="380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extBox 36"/>
          <p:cNvSpPr txBox="1"/>
          <p:nvPr/>
        </p:nvSpPr>
        <p:spPr>
          <a:xfrm rot="18302092">
            <a:off x="4918840" y="5076498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АДМИНИСТРАЦИЯ</a:t>
            </a:r>
            <a:endParaRPr lang="ru-RU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2347268" y="1057335"/>
            <a:ext cx="854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ЛОЖЬ ВО БЛАГО – ЭТО МИФ,</a:t>
            </a:r>
          </a:p>
          <a:p>
            <a:pPr algn="ctr"/>
            <a:r>
              <a:rPr lang="ru-RU" sz="32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А ГЛУПЫХ ВОПРОСОВ НЕ БЫВАЕТ</a:t>
            </a:r>
          </a:p>
        </p:txBody>
      </p:sp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14" cstate="print"/>
          <a:srcRect l="28902" t="28125" r="28038" b="25000"/>
          <a:stretch>
            <a:fillRect/>
          </a:stretch>
        </p:blipFill>
        <p:spPr bwMode="auto">
          <a:xfrm rot="1012836">
            <a:off x="3674573" y="3799439"/>
            <a:ext cx="1292054" cy="79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олилиния 20"/>
          <p:cNvSpPr/>
          <p:nvPr/>
        </p:nvSpPr>
        <p:spPr>
          <a:xfrm rot="20880505">
            <a:off x="3275630" y="3802412"/>
            <a:ext cx="455615" cy="348279"/>
          </a:xfrm>
          <a:custGeom>
            <a:avLst/>
            <a:gdLst>
              <a:gd name="connsiteX0" fmla="*/ 587563 w 644713"/>
              <a:gd name="connsiteY0" fmla="*/ 496129 h 496129"/>
              <a:gd name="connsiteX1" fmla="*/ 549463 w 644713"/>
              <a:gd name="connsiteY1" fmla="*/ 305629 h 496129"/>
              <a:gd name="connsiteX2" fmla="*/ 511363 w 644713"/>
              <a:gd name="connsiteY2" fmla="*/ 191329 h 496129"/>
              <a:gd name="connsiteX3" fmla="*/ 473263 w 644713"/>
              <a:gd name="connsiteY3" fmla="*/ 57979 h 496129"/>
              <a:gd name="connsiteX4" fmla="*/ 435163 w 644713"/>
              <a:gd name="connsiteY4" fmla="*/ 829 h 496129"/>
              <a:gd name="connsiteX5" fmla="*/ 358963 w 644713"/>
              <a:gd name="connsiteY5" fmla="*/ 19879 h 496129"/>
              <a:gd name="connsiteX6" fmla="*/ 320863 w 644713"/>
              <a:gd name="connsiteY6" fmla="*/ 134179 h 496129"/>
              <a:gd name="connsiteX7" fmla="*/ 358963 w 644713"/>
              <a:gd name="connsiteY7" fmla="*/ 286579 h 496129"/>
              <a:gd name="connsiteX8" fmla="*/ 416113 w 644713"/>
              <a:gd name="connsiteY8" fmla="*/ 324679 h 496129"/>
              <a:gd name="connsiteX9" fmla="*/ 492313 w 644713"/>
              <a:gd name="connsiteY9" fmla="*/ 438979 h 496129"/>
              <a:gd name="connsiteX10" fmla="*/ 473263 w 644713"/>
              <a:gd name="connsiteY10" fmla="*/ 381829 h 496129"/>
              <a:gd name="connsiteX11" fmla="*/ 244663 w 644713"/>
              <a:gd name="connsiteY11" fmla="*/ 267529 h 496129"/>
              <a:gd name="connsiteX12" fmla="*/ 187513 w 644713"/>
              <a:gd name="connsiteY12" fmla="*/ 248479 h 496129"/>
              <a:gd name="connsiteX13" fmla="*/ 130363 w 644713"/>
              <a:gd name="connsiteY13" fmla="*/ 229429 h 496129"/>
              <a:gd name="connsiteX14" fmla="*/ 35113 w 644713"/>
              <a:gd name="connsiteY14" fmla="*/ 248479 h 496129"/>
              <a:gd name="connsiteX15" fmla="*/ 111313 w 644713"/>
              <a:gd name="connsiteY15" fmla="*/ 419929 h 496129"/>
              <a:gd name="connsiteX16" fmla="*/ 168463 w 644713"/>
              <a:gd name="connsiteY16" fmla="*/ 438979 h 496129"/>
              <a:gd name="connsiteX17" fmla="*/ 549463 w 644713"/>
              <a:gd name="connsiteY17" fmla="*/ 458029 h 496129"/>
              <a:gd name="connsiteX18" fmla="*/ 473263 w 644713"/>
              <a:gd name="connsiteY18" fmla="*/ 438979 h 496129"/>
              <a:gd name="connsiteX19" fmla="*/ 644713 w 644713"/>
              <a:gd name="connsiteY19" fmla="*/ 458029 h 496129"/>
              <a:gd name="connsiteX20" fmla="*/ 530413 w 644713"/>
              <a:gd name="connsiteY20" fmla="*/ 458029 h 496129"/>
              <a:gd name="connsiteX21" fmla="*/ 606613 w 644713"/>
              <a:gd name="connsiteY21" fmla="*/ 400879 h 496129"/>
              <a:gd name="connsiteX22" fmla="*/ 473263 w 644713"/>
              <a:gd name="connsiteY22" fmla="*/ 248479 h 496129"/>
              <a:gd name="connsiteX23" fmla="*/ 549463 w 644713"/>
              <a:gd name="connsiteY23" fmla="*/ 419929 h 49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44713" h="496129">
                <a:moveTo>
                  <a:pt x="587563" y="496129"/>
                </a:moveTo>
                <a:cubicBezTo>
                  <a:pt x="574690" y="418891"/>
                  <a:pt x="570777" y="376674"/>
                  <a:pt x="549463" y="305629"/>
                </a:cubicBezTo>
                <a:cubicBezTo>
                  <a:pt x="537923" y="267162"/>
                  <a:pt x="521103" y="230291"/>
                  <a:pt x="511363" y="191329"/>
                </a:cubicBezTo>
                <a:cubicBezTo>
                  <a:pt x="505259" y="166914"/>
                  <a:pt x="486928" y="85308"/>
                  <a:pt x="473263" y="57979"/>
                </a:cubicBezTo>
                <a:cubicBezTo>
                  <a:pt x="463024" y="37501"/>
                  <a:pt x="447863" y="19879"/>
                  <a:pt x="435163" y="829"/>
                </a:cubicBezTo>
                <a:cubicBezTo>
                  <a:pt x="409763" y="7179"/>
                  <a:pt x="376002" y="0"/>
                  <a:pt x="358963" y="19879"/>
                </a:cubicBezTo>
                <a:cubicBezTo>
                  <a:pt x="332827" y="50371"/>
                  <a:pt x="320863" y="134179"/>
                  <a:pt x="320863" y="134179"/>
                </a:cubicBezTo>
                <a:cubicBezTo>
                  <a:pt x="321812" y="138923"/>
                  <a:pt x="343342" y="267053"/>
                  <a:pt x="358963" y="286579"/>
                </a:cubicBezTo>
                <a:cubicBezTo>
                  <a:pt x="373266" y="304457"/>
                  <a:pt x="397063" y="311979"/>
                  <a:pt x="416113" y="324679"/>
                </a:cubicBezTo>
                <a:cubicBezTo>
                  <a:pt x="441513" y="362779"/>
                  <a:pt x="506793" y="482420"/>
                  <a:pt x="492313" y="438979"/>
                </a:cubicBezTo>
                <a:cubicBezTo>
                  <a:pt x="485963" y="419929"/>
                  <a:pt x="487462" y="396028"/>
                  <a:pt x="473263" y="381829"/>
                </a:cubicBezTo>
                <a:cubicBezTo>
                  <a:pt x="399405" y="307971"/>
                  <a:pt x="337626" y="298517"/>
                  <a:pt x="244663" y="267529"/>
                </a:cubicBezTo>
                <a:lnTo>
                  <a:pt x="187513" y="248479"/>
                </a:lnTo>
                <a:lnTo>
                  <a:pt x="130363" y="229429"/>
                </a:lnTo>
                <a:cubicBezTo>
                  <a:pt x="98613" y="235779"/>
                  <a:pt x="51177" y="220366"/>
                  <a:pt x="35113" y="248479"/>
                </a:cubicBezTo>
                <a:cubicBezTo>
                  <a:pt x="0" y="309927"/>
                  <a:pt x="67718" y="390865"/>
                  <a:pt x="111313" y="419929"/>
                </a:cubicBezTo>
                <a:cubicBezTo>
                  <a:pt x="128021" y="431068"/>
                  <a:pt x="148482" y="436981"/>
                  <a:pt x="168463" y="438979"/>
                </a:cubicBezTo>
                <a:cubicBezTo>
                  <a:pt x="370150" y="459148"/>
                  <a:pt x="409048" y="458029"/>
                  <a:pt x="549463" y="458029"/>
                </a:cubicBezTo>
                <a:lnTo>
                  <a:pt x="473263" y="438979"/>
                </a:lnTo>
                <a:lnTo>
                  <a:pt x="644713" y="458029"/>
                </a:lnTo>
                <a:lnTo>
                  <a:pt x="530413" y="458029"/>
                </a:lnTo>
                <a:lnTo>
                  <a:pt x="606613" y="400879"/>
                </a:lnTo>
                <a:lnTo>
                  <a:pt x="473263" y="248479"/>
                </a:lnTo>
                <a:lnTo>
                  <a:pt x="549463" y="419929"/>
                </a:ln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 rot="8273700">
            <a:off x="4941319" y="4080805"/>
            <a:ext cx="448604" cy="384726"/>
          </a:xfrm>
          <a:custGeom>
            <a:avLst/>
            <a:gdLst>
              <a:gd name="connsiteX0" fmla="*/ 587563 w 644713"/>
              <a:gd name="connsiteY0" fmla="*/ 496129 h 496129"/>
              <a:gd name="connsiteX1" fmla="*/ 549463 w 644713"/>
              <a:gd name="connsiteY1" fmla="*/ 305629 h 496129"/>
              <a:gd name="connsiteX2" fmla="*/ 511363 w 644713"/>
              <a:gd name="connsiteY2" fmla="*/ 191329 h 496129"/>
              <a:gd name="connsiteX3" fmla="*/ 473263 w 644713"/>
              <a:gd name="connsiteY3" fmla="*/ 57979 h 496129"/>
              <a:gd name="connsiteX4" fmla="*/ 435163 w 644713"/>
              <a:gd name="connsiteY4" fmla="*/ 829 h 496129"/>
              <a:gd name="connsiteX5" fmla="*/ 358963 w 644713"/>
              <a:gd name="connsiteY5" fmla="*/ 19879 h 496129"/>
              <a:gd name="connsiteX6" fmla="*/ 320863 w 644713"/>
              <a:gd name="connsiteY6" fmla="*/ 134179 h 496129"/>
              <a:gd name="connsiteX7" fmla="*/ 358963 w 644713"/>
              <a:gd name="connsiteY7" fmla="*/ 286579 h 496129"/>
              <a:gd name="connsiteX8" fmla="*/ 416113 w 644713"/>
              <a:gd name="connsiteY8" fmla="*/ 324679 h 496129"/>
              <a:gd name="connsiteX9" fmla="*/ 492313 w 644713"/>
              <a:gd name="connsiteY9" fmla="*/ 438979 h 496129"/>
              <a:gd name="connsiteX10" fmla="*/ 473263 w 644713"/>
              <a:gd name="connsiteY10" fmla="*/ 381829 h 496129"/>
              <a:gd name="connsiteX11" fmla="*/ 244663 w 644713"/>
              <a:gd name="connsiteY11" fmla="*/ 267529 h 496129"/>
              <a:gd name="connsiteX12" fmla="*/ 187513 w 644713"/>
              <a:gd name="connsiteY12" fmla="*/ 248479 h 496129"/>
              <a:gd name="connsiteX13" fmla="*/ 130363 w 644713"/>
              <a:gd name="connsiteY13" fmla="*/ 229429 h 496129"/>
              <a:gd name="connsiteX14" fmla="*/ 35113 w 644713"/>
              <a:gd name="connsiteY14" fmla="*/ 248479 h 496129"/>
              <a:gd name="connsiteX15" fmla="*/ 111313 w 644713"/>
              <a:gd name="connsiteY15" fmla="*/ 419929 h 496129"/>
              <a:gd name="connsiteX16" fmla="*/ 168463 w 644713"/>
              <a:gd name="connsiteY16" fmla="*/ 438979 h 496129"/>
              <a:gd name="connsiteX17" fmla="*/ 549463 w 644713"/>
              <a:gd name="connsiteY17" fmla="*/ 458029 h 496129"/>
              <a:gd name="connsiteX18" fmla="*/ 473263 w 644713"/>
              <a:gd name="connsiteY18" fmla="*/ 438979 h 496129"/>
              <a:gd name="connsiteX19" fmla="*/ 644713 w 644713"/>
              <a:gd name="connsiteY19" fmla="*/ 458029 h 496129"/>
              <a:gd name="connsiteX20" fmla="*/ 530413 w 644713"/>
              <a:gd name="connsiteY20" fmla="*/ 458029 h 496129"/>
              <a:gd name="connsiteX21" fmla="*/ 606613 w 644713"/>
              <a:gd name="connsiteY21" fmla="*/ 400879 h 496129"/>
              <a:gd name="connsiteX22" fmla="*/ 473263 w 644713"/>
              <a:gd name="connsiteY22" fmla="*/ 248479 h 496129"/>
              <a:gd name="connsiteX23" fmla="*/ 549463 w 644713"/>
              <a:gd name="connsiteY23" fmla="*/ 419929 h 49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44713" h="496129">
                <a:moveTo>
                  <a:pt x="587563" y="496129"/>
                </a:moveTo>
                <a:cubicBezTo>
                  <a:pt x="574690" y="418891"/>
                  <a:pt x="570777" y="376674"/>
                  <a:pt x="549463" y="305629"/>
                </a:cubicBezTo>
                <a:cubicBezTo>
                  <a:pt x="537923" y="267162"/>
                  <a:pt x="521103" y="230291"/>
                  <a:pt x="511363" y="191329"/>
                </a:cubicBezTo>
                <a:cubicBezTo>
                  <a:pt x="505259" y="166914"/>
                  <a:pt x="486928" y="85308"/>
                  <a:pt x="473263" y="57979"/>
                </a:cubicBezTo>
                <a:cubicBezTo>
                  <a:pt x="463024" y="37501"/>
                  <a:pt x="447863" y="19879"/>
                  <a:pt x="435163" y="829"/>
                </a:cubicBezTo>
                <a:cubicBezTo>
                  <a:pt x="409763" y="7179"/>
                  <a:pt x="376002" y="0"/>
                  <a:pt x="358963" y="19879"/>
                </a:cubicBezTo>
                <a:cubicBezTo>
                  <a:pt x="332827" y="50371"/>
                  <a:pt x="320863" y="134179"/>
                  <a:pt x="320863" y="134179"/>
                </a:cubicBezTo>
                <a:cubicBezTo>
                  <a:pt x="321812" y="138923"/>
                  <a:pt x="343342" y="267053"/>
                  <a:pt x="358963" y="286579"/>
                </a:cubicBezTo>
                <a:cubicBezTo>
                  <a:pt x="373266" y="304457"/>
                  <a:pt x="397063" y="311979"/>
                  <a:pt x="416113" y="324679"/>
                </a:cubicBezTo>
                <a:cubicBezTo>
                  <a:pt x="441513" y="362779"/>
                  <a:pt x="506793" y="482420"/>
                  <a:pt x="492313" y="438979"/>
                </a:cubicBezTo>
                <a:cubicBezTo>
                  <a:pt x="485963" y="419929"/>
                  <a:pt x="487462" y="396028"/>
                  <a:pt x="473263" y="381829"/>
                </a:cubicBezTo>
                <a:cubicBezTo>
                  <a:pt x="399405" y="307971"/>
                  <a:pt x="337626" y="298517"/>
                  <a:pt x="244663" y="267529"/>
                </a:cubicBezTo>
                <a:lnTo>
                  <a:pt x="187513" y="248479"/>
                </a:lnTo>
                <a:lnTo>
                  <a:pt x="130363" y="229429"/>
                </a:lnTo>
                <a:cubicBezTo>
                  <a:pt x="98613" y="235779"/>
                  <a:pt x="51177" y="220366"/>
                  <a:pt x="35113" y="248479"/>
                </a:cubicBezTo>
                <a:cubicBezTo>
                  <a:pt x="0" y="309927"/>
                  <a:pt x="67718" y="390865"/>
                  <a:pt x="111313" y="419929"/>
                </a:cubicBezTo>
                <a:cubicBezTo>
                  <a:pt x="128021" y="431068"/>
                  <a:pt x="148482" y="436981"/>
                  <a:pt x="168463" y="438979"/>
                </a:cubicBezTo>
                <a:cubicBezTo>
                  <a:pt x="370150" y="459148"/>
                  <a:pt x="409048" y="458029"/>
                  <a:pt x="549463" y="458029"/>
                </a:cubicBezTo>
                <a:lnTo>
                  <a:pt x="473263" y="438979"/>
                </a:lnTo>
                <a:lnTo>
                  <a:pt x="644713" y="458029"/>
                </a:lnTo>
                <a:lnTo>
                  <a:pt x="530413" y="458029"/>
                </a:lnTo>
                <a:lnTo>
                  <a:pt x="606613" y="400879"/>
                </a:lnTo>
                <a:lnTo>
                  <a:pt x="473263" y="248479"/>
                </a:lnTo>
                <a:lnTo>
                  <a:pt x="549463" y="419929"/>
                </a:ln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60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3CA02FF-F412-A836-5BFA-80C470B67188}"/>
              </a:ext>
            </a:extLst>
          </p:cNvPr>
          <p:cNvSpPr/>
          <p:nvPr/>
        </p:nvSpPr>
        <p:spPr>
          <a:xfrm>
            <a:off x="1222310" y="877532"/>
            <a:ext cx="10767527" cy="54625"/>
          </a:xfrm>
          <a:prstGeom prst="rect">
            <a:avLst/>
          </a:prstGeom>
          <a:solidFill>
            <a:srgbClr val="006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4AEB81E-99BA-D7D2-5675-D275F7D2C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6220" y="0"/>
            <a:ext cx="10414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67EB94C-F528-8EAA-4EE9-520D59129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424473" y="0"/>
            <a:ext cx="10767527" cy="588850"/>
          </a:xfrm>
          <a:prstGeom prst="rect">
            <a:avLst/>
          </a:prstGeom>
        </p:spPr>
      </p:pic>
      <p:sp>
        <p:nvSpPr>
          <p:cNvPr id="24584" name="AutoShape 8" descr="cartoon soldier with gun вектор бесплатно | AI, SVG и EPS | Страница 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6" name="AutoShape 10" descr="Охранник вектор - векторные изображения, Охранник вектор картинки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1A79068-3A60-2DF6-0A7C-E2F4F24C6B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187547" y="4991878"/>
            <a:ext cx="2004453" cy="18661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1333500" y="943035"/>
            <a:ext cx="10382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ХРАНЕНИЕ ЛЕКАРСТВ В ОБЩЕМ ДОСТУПЕ – КАТЕГОРИЧЕСКИ ЗАПРЕЩЕНО</a:t>
            </a:r>
          </a:p>
        </p:txBody>
      </p:sp>
      <p:pic>
        <p:nvPicPr>
          <p:cNvPr id="4098" name="Picture 2" descr="Врач-педиатр и дети урок-презентация о здоровье иммунной системы для детей  | Премиум векторы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01157" y="1866901"/>
            <a:ext cx="6990335" cy="4991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660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Изображения Пирамида | Бесплатные векторы, стоковые фото и PSD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174" t="7060" b="30099"/>
          <a:stretch>
            <a:fillRect/>
          </a:stretch>
        </p:blipFill>
        <p:spPr bwMode="auto">
          <a:xfrm>
            <a:off x="1869750" y="941697"/>
            <a:ext cx="9398345" cy="5916303"/>
          </a:xfrm>
          <a:prstGeom prst="rect">
            <a:avLst/>
          </a:prstGeom>
          <a:noFill/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3CA02FF-F412-A836-5BFA-80C470B67188}"/>
              </a:ext>
            </a:extLst>
          </p:cNvPr>
          <p:cNvSpPr/>
          <p:nvPr/>
        </p:nvSpPr>
        <p:spPr>
          <a:xfrm>
            <a:off x="1222310" y="877532"/>
            <a:ext cx="10767527" cy="54625"/>
          </a:xfrm>
          <a:prstGeom prst="rect">
            <a:avLst/>
          </a:prstGeom>
          <a:solidFill>
            <a:srgbClr val="006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4AEB81E-99BA-D7D2-5675-D275F7D2C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6220" y="0"/>
            <a:ext cx="10414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1A79068-3A60-2DF6-0A7C-E2F4F24C6B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187546" y="4991878"/>
            <a:ext cx="2004453" cy="18661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67EB94C-F528-8EAA-4EE9-520D591293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222310" y="162239"/>
            <a:ext cx="10767527" cy="5888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4653888" y="4039739"/>
            <a:ext cx="3712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  <a:cs typeface="Adobe Devanagari" pitchFamily="18" charset="0"/>
              </a:rPr>
              <a:t>ЗДОРОВЬЕ </a:t>
            </a:r>
          </a:p>
          <a:p>
            <a:pPr algn="ctr"/>
            <a:r>
              <a:rPr lang="ru-RU" dirty="0" smtClean="0">
                <a:latin typeface="Arial Black" pitchFamily="34" charset="0"/>
                <a:cs typeface="Adobe Devanagari" pitchFamily="18" charset="0"/>
              </a:rPr>
              <a:t>И БЕЗОПАСНОСТЬ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0362" y="5076969"/>
            <a:ext cx="31782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  <a:cs typeface="Adobe Devanagari" pitchFamily="18" charset="0"/>
              </a:rPr>
              <a:t>ПСИХОЛОГИЧЕСКИЙ </a:t>
            </a:r>
          </a:p>
          <a:p>
            <a:pPr algn="ctr"/>
            <a:r>
              <a:rPr lang="ru-RU" dirty="0" smtClean="0">
                <a:latin typeface="Arial Black" pitchFamily="34" charset="0"/>
                <a:cs typeface="Adobe Devanagari" pitchFamily="18" charset="0"/>
              </a:rPr>
              <a:t>КОМФОРТ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530518" y="3152632"/>
            <a:ext cx="2576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  <a:cs typeface="Adobe Devanagari" pitchFamily="18" charset="0"/>
              </a:rPr>
              <a:t>ТВОРЧЕСКАЯ РЕАЛИЗАЦИЯ</a:t>
            </a: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218895" y="2322395"/>
            <a:ext cx="2576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latin typeface="Arial Black" pitchFamily="34" charset="0"/>
                <a:cs typeface="Adobe Devanagari" pitchFamily="18" charset="0"/>
              </a:rPr>
              <a:t>ПРИОБРЕТЕНИЕ</a:t>
            </a:r>
          </a:p>
          <a:p>
            <a:pPr algn="ctr"/>
            <a:r>
              <a:rPr lang="ru-RU" sz="1700" dirty="0" smtClean="0">
                <a:latin typeface="Arial Black" pitchFamily="34" charset="0"/>
                <a:cs typeface="Adobe Devanagari" pitchFamily="18" charset="0"/>
              </a:rPr>
              <a:t>НАВЫКОВ</a:t>
            </a:r>
          </a:p>
          <a:p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3411938" y="5813946"/>
            <a:ext cx="6414448" cy="136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38486" y="5927428"/>
            <a:ext cx="423398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latin typeface="Arial Black" pitchFamily="34" charset="0"/>
                <a:cs typeface="Adobe Devanagari" pitchFamily="18" charset="0"/>
              </a:rPr>
              <a:t>ПРИНЦИПЫ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60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3CA02FF-F412-A836-5BFA-80C470B67188}"/>
              </a:ext>
            </a:extLst>
          </p:cNvPr>
          <p:cNvSpPr/>
          <p:nvPr/>
        </p:nvSpPr>
        <p:spPr>
          <a:xfrm>
            <a:off x="1222310" y="877532"/>
            <a:ext cx="10767527" cy="54625"/>
          </a:xfrm>
          <a:prstGeom prst="rect">
            <a:avLst/>
          </a:prstGeom>
          <a:solidFill>
            <a:srgbClr val="006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4AEB81E-99BA-D7D2-5675-D275F7D2C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6220" y="0"/>
            <a:ext cx="10414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1A79068-3A60-2DF6-0A7C-E2F4F24C6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187546" y="4991878"/>
            <a:ext cx="2004453" cy="18661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67EB94C-F528-8EAA-4EE9-520D591293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22310" y="162239"/>
            <a:ext cx="10767527" cy="588850"/>
          </a:xfrm>
          <a:prstGeom prst="rect">
            <a:avLst/>
          </a:prstGeom>
        </p:spPr>
      </p:pic>
      <p:sp>
        <p:nvSpPr>
          <p:cNvPr id="4102" name="AutoShape 6" descr="Копилка: изображения, стоковые фотографии и векторная графика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Копилка | Бесплатно векторы"/>
          <p:cNvPicPr>
            <a:picLocks noChangeAspect="1" noChangeArrowheads="1"/>
          </p:cNvPicPr>
          <p:nvPr/>
        </p:nvPicPr>
        <p:blipFill>
          <a:blip r:embed="rId8"/>
          <a:srcRect l="24171" t="40141" r="23185" b="20261"/>
          <a:stretch>
            <a:fillRect/>
          </a:stretch>
        </p:blipFill>
        <p:spPr bwMode="auto">
          <a:xfrm flipH="1">
            <a:off x="1214652" y="4496937"/>
            <a:ext cx="3138985" cy="2361063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3370997" y="1419367"/>
            <a:ext cx="2019869" cy="2006220"/>
          </a:xfrm>
          <a:prstGeom prst="ellipse">
            <a:avLst/>
          </a:prstGeom>
          <a:solidFill>
            <a:srgbClr val="FFC819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6" name="Picture 10" descr="вектор доллар банкнота и монета PNG , банк, банковские, баннер PNG картинки 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9" cstate="print"/>
          <a:srcRect l="25209" t="20010" r="26433" b="32304"/>
          <a:stretch>
            <a:fillRect/>
          </a:stretch>
        </p:blipFill>
        <p:spPr bwMode="auto">
          <a:xfrm>
            <a:off x="3193577" y="4005617"/>
            <a:ext cx="491320" cy="484496"/>
          </a:xfrm>
          <a:prstGeom prst="rect">
            <a:avLst/>
          </a:prstGeom>
          <a:noFill/>
        </p:spPr>
      </p:pic>
      <p:pic>
        <p:nvPicPr>
          <p:cNvPr id="14" name="Picture 10" descr="вектор доллар банкнота и монета PNG , банк, банковские, баннер PNG картинки 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10" cstate="print"/>
          <a:srcRect l="25209" t="20010" r="26433" b="32304"/>
          <a:stretch>
            <a:fillRect/>
          </a:stretch>
        </p:blipFill>
        <p:spPr bwMode="auto">
          <a:xfrm>
            <a:off x="2800067" y="3466531"/>
            <a:ext cx="583586" cy="575481"/>
          </a:xfrm>
          <a:prstGeom prst="rect">
            <a:avLst/>
          </a:prstGeom>
          <a:noFill/>
        </p:spPr>
      </p:pic>
      <p:pic>
        <p:nvPicPr>
          <p:cNvPr id="15" name="Picture 10" descr="вектор доллар банкнота и монета PNG , банк, банковские, баннер PNG картинки 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11" cstate="print"/>
          <a:srcRect l="25209" t="20010" r="26433" b="32304"/>
          <a:stretch>
            <a:fillRect/>
          </a:stretch>
        </p:blipFill>
        <p:spPr bwMode="auto">
          <a:xfrm>
            <a:off x="3825924" y="4161935"/>
            <a:ext cx="282053" cy="278136"/>
          </a:xfrm>
          <a:prstGeom prst="rect">
            <a:avLst/>
          </a:prstGeom>
          <a:noFill/>
        </p:spPr>
      </p:pic>
      <p:pic>
        <p:nvPicPr>
          <p:cNvPr id="16" name="Picture 10" descr="вектор доллар банкнота и монета PNG , банк, банковские, баннер PNG картинки 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9" cstate="print"/>
          <a:srcRect l="25209" t="20010" r="26433" b="32304"/>
          <a:stretch>
            <a:fillRect/>
          </a:stretch>
        </p:blipFill>
        <p:spPr bwMode="auto">
          <a:xfrm>
            <a:off x="2326944" y="3998793"/>
            <a:ext cx="491320" cy="484496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5120184" y="4510587"/>
            <a:ext cx="2019869" cy="2006220"/>
          </a:xfrm>
          <a:prstGeom prst="ellipse">
            <a:avLst/>
          </a:prstGeom>
          <a:solidFill>
            <a:srgbClr val="FFC819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9899176" y="1328383"/>
            <a:ext cx="2019869" cy="2006220"/>
          </a:xfrm>
          <a:prstGeom prst="ellipse">
            <a:avLst/>
          </a:prstGeom>
          <a:solidFill>
            <a:srgbClr val="FFC819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489510" y="2026693"/>
            <a:ext cx="2019869" cy="2006220"/>
          </a:xfrm>
          <a:prstGeom prst="ellipse">
            <a:avLst/>
          </a:prstGeom>
          <a:solidFill>
            <a:srgbClr val="FFC819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8279643" y="3639404"/>
            <a:ext cx="2019869" cy="2006220"/>
          </a:xfrm>
          <a:prstGeom prst="ellipse">
            <a:avLst/>
          </a:prstGeom>
          <a:solidFill>
            <a:srgbClr val="FFC819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8" name="Picture 12" descr="Пионер векторный рисунок (52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321856" y="1539331"/>
            <a:ext cx="2110804" cy="17907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10" name="Picture 14" descr="Дружба иллюстрация вектора. иллюстрации насчитывающей иллюстрация - 32616668"/>
          <p:cNvPicPr>
            <a:picLocks noChangeAspect="1" noChangeArrowheads="1"/>
          </p:cNvPicPr>
          <p:nvPr/>
        </p:nvPicPr>
        <p:blipFill>
          <a:blip r:embed="rId13" cstate="print"/>
          <a:srcRect r="1594" b="24779"/>
          <a:stretch>
            <a:fillRect/>
          </a:stretch>
        </p:blipFill>
        <p:spPr bwMode="auto">
          <a:xfrm>
            <a:off x="6516013" y="2042556"/>
            <a:ext cx="1969117" cy="2006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14" name="Picture 18" descr="Концептуальный рисунок для творческого мышления | Премиум векторы |  Creative thinking, Kids cartoon characters, Cartoon kids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912638" y="1353787"/>
            <a:ext cx="2010187" cy="20101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10" descr="вектор доллар банкнота и монета PNG , банк, банковские, баннер PNG картинки 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15" cstate="print"/>
          <a:srcRect l="25209" t="20010" r="26433" b="32304"/>
          <a:stretch>
            <a:fillRect/>
          </a:stretch>
        </p:blipFill>
        <p:spPr bwMode="auto">
          <a:xfrm>
            <a:off x="10600176" y="4148257"/>
            <a:ext cx="420125" cy="414290"/>
          </a:xfrm>
          <a:prstGeom prst="rect">
            <a:avLst/>
          </a:prstGeom>
          <a:noFill/>
        </p:spPr>
      </p:pic>
      <p:pic>
        <p:nvPicPr>
          <p:cNvPr id="25" name="Picture 10" descr="вектор доллар банкнота и монета PNG , банк, банковские, баннер PNG картинки 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10" cstate="print"/>
          <a:srcRect l="25209" t="20010" r="26433" b="32304"/>
          <a:stretch>
            <a:fillRect/>
          </a:stretch>
        </p:blipFill>
        <p:spPr bwMode="auto">
          <a:xfrm>
            <a:off x="5741189" y="3616952"/>
            <a:ext cx="583586" cy="575481"/>
          </a:xfrm>
          <a:prstGeom prst="rect">
            <a:avLst/>
          </a:prstGeom>
          <a:noFill/>
        </p:spPr>
      </p:pic>
      <p:pic>
        <p:nvPicPr>
          <p:cNvPr id="26" name="Picture 10" descr="вектор доллар банкнота и монета PNG , банк, банковские, баннер PNG картинки 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10" cstate="print"/>
          <a:srcRect l="25209" t="20010" r="26433" b="32304"/>
          <a:stretch>
            <a:fillRect/>
          </a:stretch>
        </p:blipFill>
        <p:spPr bwMode="auto">
          <a:xfrm>
            <a:off x="7508633" y="4529372"/>
            <a:ext cx="583586" cy="575481"/>
          </a:xfrm>
          <a:prstGeom prst="rect">
            <a:avLst/>
          </a:prstGeom>
          <a:noFill/>
        </p:spPr>
      </p:pic>
      <p:pic>
        <p:nvPicPr>
          <p:cNvPr id="27" name="Picture 10" descr="вектор доллар банкнота и монета PNG , банк, банковские, баннер PNG картинки 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10" cstate="print"/>
          <a:srcRect l="25209" t="20010" r="26433" b="32304"/>
          <a:stretch>
            <a:fillRect/>
          </a:stretch>
        </p:blipFill>
        <p:spPr bwMode="auto">
          <a:xfrm>
            <a:off x="5582851" y="2377959"/>
            <a:ext cx="583586" cy="575481"/>
          </a:xfrm>
          <a:prstGeom prst="rect">
            <a:avLst/>
          </a:prstGeom>
          <a:noFill/>
        </p:spPr>
      </p:pic>
      <p:pic>
        <p:nvPicPr>
          <p:cNvPr id="28" name="Picture 10" descr="вектор доллар банкнота и монета PNG , банк, банковские, баннер PNG картинки 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10" cstate="print"/>
          <a:srcRect l="25209" t="20010" r="26433" b="32304"/>
          <a:stretch>
            <a:fillRect/>
          </a:stretch>
        </p:blipFill>
        <p:spPr bwMode="auto">
          <a:xfrm>
            <a:off x="9084093" y="2506609"/>
            <a:ext cx="583586" cy="575481"/>
          </a:xfrm>
          <a:prstGeom prst="rect">
            <a:avLst/>
          </a:prstGeom>
          <a:noFill/>
        </p:spPr>
      </p:pic>
      <p:pic>
        <p:nvPicPr>
          <p:cNvPr id="4116" name="Picture 20" descr="Награда - векторные изображения, Награда картинки | Depositphotos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107585" y="4488872"/>
            <a:ext cx="2066307" cy="20663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22" name="Picture 26" descr="Семейные компьютерные иконки Развод для детей Сообщество, Семья, текст,  люди png | PNGEgg"/>
          <p:cNvPicPr>
            <a:picLocks noChangeAspect="1" noChangeArrowheads="1"/>
          </p:cNvPicPr>
          <p:nvPr/>
        </p:nvPicPr>
        <p:blipFill>
          <a:blip r:embed="rId17" cstate="print">
            <a:lum bright="-10000"/>
          </a:blip>
          <a:srcRect/>
          <a:stretch>
            <a:fillRect/>
          </a:stretch>
        </p:blipFill>
        <p:spPr bwMode="auto">
          <a:xfrm>
            <a:off x="5894362" y="5020974"/>
            <a:ext cx="493668" cy="4887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24" name="Picture 28" descr="Иконка смайлик, счастье, счастливый, радость, улыбка, happy, smiley, размер  512x512 | id39609 | iconbird.com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597826" y="3976577"/>
            <a:ext cx="1400729" cy="1400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660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3CA02FF-F412-A836-5BFA-80C470B67188}"/>
              </a:ext>
            </a:extLst>
          </p:cNvPr>
          <p:cNvSpPr/>
          <p:nvPr/>
        </p:nvSpPr>
        <p:spPr>
          <a:xfrm>
            <a:off x="1222310" y="877532"/>
            <a:ext cx="10767527" cy="54625"/>
          </a:xfrm>
          <a:prstGeom prst="rect">
            <a:avLst/>
          </a:prstGeom>
          <a:solidFill>
            <a:srgbClr val="006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4AEB81E-99BA-D7D2-5675-D275F7D2C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6220" y="0"/>
            <a:ext cx="10414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1A79068-3A60-2DF6-0A7C-E2F4F24C6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187546" y="4991878"/>
            <a:ext cx="2004453" cy="18661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67EB94C-F528-8EAA-4EE9-520D591293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22310" y="162239"/>
            <a:ext cx="10767527" cy="5888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1614300" y="2004045"/>
            <a:ext cx="97641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ВЫ ПОМОГАЕТЕ НАМ РАБОТАТЬ, </a:t>
            </a:r>
          </a:p>
          <a:p>
            <a:pPr algn="ctr"/>
            <a:r>
              <a:rPr lang="ru-RU" sz="28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МЫ ПОМОГАЕМ ВАМ ОТДЫХАТЬ, </a:t>
            </a:r>
          </a:p>
          <a:p>
            <a:pPr algn="ctr"/>
            <a:r>
              <a:rPr lang="ru-RU" sz="28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А РЕБЁНОК ПОЛУЧАЕТ СВОЁ ЛУЧШЕЕ ЛЕТО!</a:t>
            </a:r>
          </a:p>
        </p:txBody>
      </p:sp>
      <p:sp>
        <p:nvSpPr>
          <p:cNvPr id="39940" name="AutoShape 4" descr="Красочные руки вверх. Векторная иллюстрация, ассоциация,: стоковая  векторная графика (без лицензионных платежей), 760361773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8"/>
          <a:srcRect l="39986" t="47845" r="39899" b="36049"/>
          <a:stretch>
            <a:fillRect/>
          </a:stretch>
        </p:blipFill>
        <p:spPr bwMode="auto">
          <a:xfrm>
            <a:off x="1057275" y="4701130"/>
            <a:ext cx="4791075" cy="215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8"/>
          <a:srcRect l="39986" t="47845" r="39899" b="36049"/>
          <a:stretch>
            <a:fillRect/>
          </a:stretch>
        </p:blipFill>
        <p:spPr bwMode="auto">
          <a:xfrm>
            <a:off x="5791199" y="4688265"/>
            <a:ext cx="4819651" cy="216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660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8" name="Picture 10" descr="Железнодорожный путь игрушечной железной дороги для поезда железная дорога  с направлением окружной железной дороги | Премиум векторы"/>
          <p:cNvPicPr>
            <a:picLocks noChangeAspect="1" noChangeArrowheads="1"/>
          </p:cNvPicPr>
          <p:nvPr/>
        </p:nvPicPr>
        <p:blipFill>
          <a:blip r:embed="rId2"/>
          <a:srcRect t="17498" b="13906"/>
          <a:stretch>
            <a:fillRect/>
          </a:stretch>
        </p:blipFill>
        <p:spPr bwMode="auto">
          <a:xfrm rot="16200000">
            <a:off x="2885648" y="2416364"/>
            <a:ext cx="5962650" cy="2920621"/>
          </a:xfrm>
          <a:prstGeom prst="rect">
            <a:avLst/>
          </a:prstGeom>
          <a:noFill/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3CA02FF-F412-A836-5BFA-80C470B67188}"/>
              </a:ext>
            </a:extLst>
          </p:cNvPr>
          <p:cNvSpPr/>
          <p:nvPr/>
        </p:nvSpPr>
        <p:spPr>
          <a:xfrm>
            <a:off x="1222310" y="877532"/>
            <a:ext cx="10767527" cy="54625"/>
          </a:xfrm>
          <a:prstGeom prst="rect">
            <a:avLst/>
          </a:prstGeom>
          <a:solidFill>
            <a:srgbClr val="006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4AEB81E-99BA-D7D2-5675-D275F7D2C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6220" y="0"/>
            <a:ext cx="10414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67EB94C-F528-8EAA-4EE9-520D59129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27307" y="142504"/>
            <a:ext cx="10767527" cy="588850"/>
          </a:xfrm>
          <a:prstGeom prst="rect">
            <a:avLst/>
          </a:prstGeom>
        </p:spPr>
      </p:pic>
      <p:sp>
        <p:nvSpPr>
          <p:cNvPr id="5124" name="AutoShape 4" descr="Векторный набор символов в плоском стиле.: стоковая векторная графика (без  лицензионных платежей), 297722171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Векторный набор символов в плоском стиле.: стоковая векторная графика (без  лицензионных платежей), 297722171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4" name="AutoShape 14" descr="дети играют PNG , дети играют PNG клипарт, клипарт дети, Arcoiris PNG  картинки и пнг рисунок для бесплатной загруз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Picture 2" descr="Wood Information sign, Free wooden signpost to pull the material, angle,  logo, cross png | PNGWing"/>
          <p:cNvPicPr>
            <a:picLocks noChangeAspect="1" noChangeArrowheads="1"/>
          </p:cNvPicPr>
          <p:nvPr/>
        </p:nvPicPr>
        <p:blipFill>
          <a:blip r:embed="rId8">
            <a:lum bright="10000"/>
          </a:blip>
          <a:srcRect l="13910" t="8271" r="13910"/>
          <a:stretch>
            <a:fillRect/>
          </a:stretch>
        </p:blipFill>
        <p:spPr bwMode="auto">
          <a:xfrm>
            <a:off x="7297866" y="2209800"/>
            <a:ext cx="3657600" cy="4648200"/>
          </a:xfrm>
          <a:prstGeom prst="rect">
            <a:avLst/>
          </a:prstGeom>
          <a:noFill/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7989076" y="4423960"/>
            <a:ext cx="2546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dobe Devanagari" pitchFamily="18" charset="0"/>
              </a:rPr>
              <a:t>Москва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 Black" pitchFamily="34" charset="0"/>
              <a:cs typeface="Adobe Devanagari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 rot="21344596">
            <a:off x="7554623" y="3484539"/>
            <a:ext cx="3036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dobe Devanagari" pitchFamily="18" charset="0"/>
              </a:rPr>
              <a:t>Ростов-на-Дону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 Black" pitchFamily="34" charset="0"/>
              <a:cs typeface="Adobe Devanagari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8111906" y="5051756"/>
            <a:ext cx="2546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dobe Devanagari" pitchFamily="18" charset="0"/>
              </a:rPr>
              <a:t>Челябинск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 Black" pitchFamily="34" charset="0"/>
              <a:cs typeface="Adobe Devanagari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7977703" y="2774855"/>
            <a:ext cx="2546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dobe Devanagari" pitchFamily="18" charset="0"/>
              </a:rPr>
              <a:t>Самара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 Black" pitchFamily="34" charset="0"/>
              <a:cs typeface="Adobe Devanagari" pitchFamily="18" charset="0"/>
            </a:endParaRPr>
          </a:p>
        </p:txBody>
      </p:sp>
      <p:pic>
        <p:nvPicPr>
          <p:cNvPr id="37892" name="Picture 4" descr="Человек герой в маске и мантии, бизнесмен поддержки вектор плоский плакаты  на стену • плакаты управлять, улыбка, всемогущий | myloview.ru"/>
          <p:cNvPicPr>
            <a:picLocks noChangeAspect="1" noChangeArrowheads="1"/>
          </p:cNvPicPr>
          <p:nvPr/>
        </p:nvPicPr>
        <p:blipFill>
          <a:blip r:embed="rId9"/>
          <a:srcRect l="15820" t="12689" r="19956" b="10098"/>
          <a:stretch>
            <a:fillRect/>
          </a:stretch>
        </p:blipFill>
        <p:spPr bwMode="auto">
          <a:xfrm>
            <a:off x="1064525" y="2204113"/>
            <a:ext cx="3362196" cy="4653887"/>
          </a:xfrm>
          <a:prstGeom prst="rect">
            <a:avLst/>
          </a:prstGeom>
          <a:noFill/>
        </p:spPr>
      </p:pic>
      <p:sp>
        <p:nvSpPr>
          <p:cNvPr id="37894" name="AutoShape 6" descr="Рельсы вектор - векторные изображения, Рельсы вектор картинки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1A79068-3A60-2DF6-0A7C-E2F4F24C6B0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0187546" y="4991878"/>
            <a:ext cx="2004453" cy="186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60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3CA02FF-F412-A836-5BFA-80C470B67188}"/>
              </a:ext>
            </a:extLst>
          </p:cNvPr>
          <p:cNvSpPr/>
          <p:nvPr/>
        </p:nvSpPr>
        <p:spPr>
          <a:xfrm>
            <a:off x="1222310" y="877532"/>
            <a:ext cx="10767527" cy="54625"/>
          </a:xfrm>
          <a:prstGeom prst="rect">
            <a:avLst/>
          </a:prstGeom>
          <a:solidFill>
            <a:srgbClr val="006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4AEB81E-99BA-D7D2-5675-D275F7D2C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-6220" y="0"/>
            <a:ext cx="10414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1A79068-3A60-2DF6-0A7C-E2F4F24C6B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10187546" y="4991878"/>
            <a:ext cx="2004453" cy="18661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67EB94C-F528-8EAA-4EE9-520D59129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1222310" y="162239"/>
            <a:ext cx="10767527" cy="588850"/>
          </a:xfrm>
          <a:prstGeom prst="rect">
            <a:avLst/>
          </a:prstGeom>
        </p:spPr>
      </p:pic>
      <p:pic>
        <p:nvPicPr>
          <p:cNvPr id="29698" name="Picture 2" descr="грустный дикарь, иллюстрация, вектор на белом фоне - стоковый вектор |  Crushpixel"/>
          <p:cNvPicPr>
            <a:picLocks noChangeAspect="1" noChangeArrowheads="1"/>
          </p:cNvPicPr>
          <p:nvPr/>
        </p:nvPicPr>
        <p:blipFill>
          <a:blip r:embed="rId5">
            <a:lum contrast="40000"/>
          </a:blip>
          <a:srcRect r="6938" b="3335"/>
          <a:stretch>
            <a:fillRect/>
          </a:stretch>
        </p:blipFill>
        <p:spPr bwMode="auto">
          <a:xfrm flipH="1">
            <a:off x="2169672" y="2008849"/>
            <a:ext cx="1342149" cy="4132740"/>
          </a:xfrm>
          <a:prstGeom prst="rect">
            <a:avLst/>
          </a:prstGeom>
          <a:noFill/>
        </p:spPr>
      </p:pic>
      <p:sp>
        <p:nvSpPr>
          <p:cNvPr id="29700" name="AutoShape 4" descr="Чукча Векторные клипарты с лицензией «роялти-фри». 160 Чукча клипарты и  векторные иллюстрации и изображения в формате EPS от тысяч стоковых  иллюстраторов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Девушка В Платье Chukcha — стоковая векторная графика и другие изображения  на тему 2015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6"/>
          <a:srcRect l="39986" t="9483" r="39900" b="12715"/>
          <a:stretch>
            <a:fillRect/>
          </a:stretch>
        </p:blipFill>
        <p:spPr bwMode="auto">
          <a:xfrm>
            <a:off x="8726315" y="2148819"/>
            <a:ext cx="1819629" cy="39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5" name="AutoShape 9" descr="Школы-пансионы в сентябре - основные вопросы - UK Study Cent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7" name="AutoShape 11" descr="https://www.ukstudycentre.com/wp-content/uploads/2020/06/1200px-Black_Man_Traveling_with_Luggage_Cartoon_Vector.jpg-600x40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7">
            <a:lum contrast="40000"/>
          </a:blip>
          <a:srcRect l="39256" t="26832" r="39176" b="30927"/>
          <a:stretch>
            <a:fillRect/>
          </a:stretch>
        </p:blipFill>
        <p:spPr bwMode="auto">
          <a:xfrm>
            <a:off x="4368013" y="1979494"/>
            <a:ext cx="3751228" cy="413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 descr="Лайк: векторные изображения и иллюстрации, которые можно скачать бесплатно  | Freepik"/>
          <p:cNvPicPr>
            <a:picLocks noChangeAspect="1" noChangeArrowheads="1"/>
          </p:cNvPicPr>
          <p:nvPr/>
        </p:nvPicPr>
        <p:blipFill>
          <a:blip r:embed="rId8" cstate="print"/>
          <a:srcRect l="8278" t="12365" r="54120" b="26391"/>
          <a:stretch>
            <a:fillRect/>
          </a:stretch>
        </p:blipFill>
        <p:spPr bwMode="auto">
          <a:xfrm>
            <a:off x="5701509" y="963574"/>
            <a:ext cx="924921" cy="919693"/>
          </a:xfrm>
          <a:prstGeom prst="rect">
            <a:avLst/>
          </a:prstGeom>
          <a:noFill/>
        </p:spPr>
      </p:pic>
      <p:pic>
        <p:nvPicPr>
          <p:cNvPr id="16" name="Picture 14" descr="Лайк: векторные изображения и иллюстрации, которые можно скачать бесплатно  | Freepik"/>
          <p:cNvPicPr>
            <a:picLocks noChangeAspect="1" noChangeArrowheads="1"/>
          </p:cNvPicPr>
          <p:nvPr/>
        </p:nvPicPr>
        <p:blipFill>
          <a:blip r:embed="rId9" cstate="print"/>
          <a:srcRect l="52649" t="12365" r="8859" b="26391"/>
          <a:stretch>
            <a:fillRect/>
          </a:stretch>
        </p:blipFill>
        <p:spPr bwMode="auto">
          <a:xfrm>
            <a:off x="2185060" y="930366"/>
            <a:ext cx="1080550" cy="1049584"/>
          </a:xfrm>
          <a:prstGeom prst="rect">
            <a:avLst/>
          </a:prstGeom>
          <a:noFill/>
        </p:spPr>
      </p:pic>
      <p:pic>
        <p:nvPicPr>
          <p:cNvPr id="17" name="Picture 14" descr="Лайк: векторные изображения и иллюстрации, которые можно скачать бесплатно  | Freepik"/>
          <p:cNvPicPr>
            <a:picLocks noChangeAspect="1" noChangeArrowheads="1"/>
          </p:cNvPicPr>
          <p:nvPr/>
        </p:nvPicPr>
        <p:blipFill>
          <a:blip r:embed="rId10" cstate="print"/>
          <a:srcRect l="52649" t="12365" r="8859" b="26391"/>
          <a:stretch>
            <a:fillRect/>
          </a:stretch>
        </p:blipFill>
        <p:spPr bwMode="auto">
          <a:xfrm>
            <a:off x="9047019" y="948071"/>
            <a:ext cx="1011381" cy="982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660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3CA02FF-F412-A836-5BFA-80C470B67188}"/>
              </a:ext>
            </a:extLst>
          </p:cNvPr>
          <p:cNvSpPr/>
          <p:nvPr/>
        </p:nvSpPr>
        <p:spPr>
          <a:xfrm>
            <a:off x="1222310" y="877532"/>
            <a:ext cx="10767527" cy="54625"/>
          </a:xfrm>
          <a:prstGeom prst="rect">
            <a:avLst/>
          </a:prstGeom>
          <a:solidFill>
            <a:srgbClr val="006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4AEB81E-99BA-D7D2-5675-D275F7D2C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6220" y="0"/>
            <a:ext cx="10414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1A79068-3A60-2DF6-0A7C-E2F4F24C6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187546" y="4991878"/>
            <a:ext cx="2004453" cy="18661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67EB94C-F528-8EAA-4EE9-520D591293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27307" y="142504"/>
            <a:ext cx="10767527" cy="588850"/>
          </a:xfrm>
          <a:prstGeom prst="rect">
            <a:avLst/>
          </a:prstGeom>
        </p:spPr>
      </p:pic>
      <p:sp>
        <p:nvSpPr>
          <p:cNvPr id="5124" name="AutoShape 4" descr="Векторный набор символов в плоском стиле.: стоковая векторная графика (без  лицензионных платежей), 297722171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Векторный набор символов в плоском стиле.: стоковая векторная графика (без  лицензионных платежей), 297722171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4" name="AutoShape 14" descr="дети играют PNG , дети играют PNG клипарт, клипарт дети, Arcoiris PNG  картинки и пнг рисунок для бесплатной загруз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3196438" y="1555655"/>
            <a:ext cx="629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Деь</a:t>
            </a:r>
            <a:r>
              <a:rPr lang="ru-RU" sz="24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 и ночь</a:t>
            </a:r>
            <a:endParaRPr lang="ru-RU" sz="2400" dirty="0">
              <a:solidFill>
                <a:srgbClr val="00609C"/>
              </a:solidFill>
              <a:latin typeface="Arial Black" pitchFamily="34" charset="0"/>
              <a:cs typeface="Adobe Devanagari" pitchFamily="18" charset="0"/>
            </a:endParaRPr>
          </a:p>
        </p:txBody>
      </p:sp>
      <p:pic>
        <p:nvPicPr>
          <p:cNvPr id="36866" name="Picture 2" descr="День и ночь | Премиум векторы"/>
          <p:cNvPicPr>
            <a:picLocks noChangeAspect="1" noChangeArrowheads="1"/>
          </p:cNvPicPr>
          <p:nvPr/>
        </p:nvPicPr>
        <p:blipFill>
          <a:blip r:embed="rId8"/>
          <a:srcRect t="3856" b="28984"/>
          <a:stretch>
            <a:fillRect/>
          </a:stretch>
        </p:blipFill>
        <p:spPr bwMode="auto">
          <a:xfrm>
            <a:off x="2367896" y="1064526"/>
            <a:ext cx="7881572" cy="5293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868" name="Picture 4" descr="Жара набора значка термометра измеряя и холодная температура, с символом  солнца и снежинки, простой плоский вектор Eps10 дизайна Иллюстрация вектора  - иллюстрации насчитывающей икона, фаренгейт: 137766854"/>
          <p:cNvPicPr>
            <a:picLocks noChangeAspect="1" noChangeArrowheads="1"/>
          </p:cNvPicPr>
          <p:nvPr/>
        </p:nvPicPr>
        <p:blipFill>
          <a:blip r:embed="rId9"/>
          <a:srcRect l="53339" t="5169" r="5393" b="9374"/>
          <a:stretch>
            <a:fillRect/>
          </a:stretch>
        </p:blipFill>
        <p:spPr bwMode="auto">
          <a:xfrm>
            <a:off x="1401289" y="2303813"/>
            <a:ext cx="1341912" cy="277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4" descr="Жара набора значка термометра измеряя и холодная температура, с символом  солнца и снежинки, простой плоский вектор Eps10 дизайна Иллюстрация вектора  - иллюстрации насчитывающей икона, фаренгейт: 137766854"/>
          <p:cNvPicPr>
            <a:picLocks noChangeAspect="1" noChangeArrowheads="1"/>
          </p:cNvPicPr>
          <p:nvPr/>
        </p:nvPicPr>
        <p:blipFill>
          <a:blip r:embed="rId9">
            <a:lum bright="20000"/>
          </a:blip>
          <a:srcRect l="11733" t="9143" r="47220" b="9116"/>
          <a:stretch>
            <a:fillRect/>
          </a:stretch>
        </p:blipFill>
        <p:spPr bwMode="auto">
          <a:xfrm>
            <a:off x="9678389" y="2351314"/>
            <a:ext cx="1377537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4131870" y="1161915"/>
            <a:ext cx="4193263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Погода очень переменчива!</a:t>
            </a:r>
            <a:endParaRPr lang="ru-RU" sz="2400" dirty="0">
              <a:solidFill>
                <a:srgbClr val="00609C"/>
              </a:solidFill>
              <a:latin typeface="Arial Black" pitchFamily="34" charset="0"/>
              <a:cs typeface="Adobe Devanagari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4061003" y="3800902"/>
            <a:ext cx="3329260" cy="1444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6604390" y="5572416"/>
            <a:ext cx="3426715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Ночью прохладно</a:t>
            </a:r>
            <a:endParaRPr lang="ru-RU" sz="2400" dirty="0">
              <a:solidFill>
                <a:srgbClr val="00609C"/>
              </a:solidFill>
              <a:latin typeface="Arial Black" pitchFamily="34" charset="0"/>
              <a:cs typeface="Adobe Devanagari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2771643" y="5554638"/>
            <a:ext cx="3096894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Днем жарко</a:t>
            </a:r>
            <a:endParaRPr lang="ru-RU" sz="2400" dirty="0">
              <a:solidFill>
                <a:srgbClr val="00609C"/>
              </a:solidFill>
              <a:latin typeface="Arial Black" pitchFamily="34" charset="0"/>
              <a:cs typeface="Adobe Devanagari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rot="5400000">
            <a:off x="5223337" y="3816825"/>
            <a:ext cx="3329260" cy="1444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660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3CA02FF-F412-A836-5BFA-80C470B67188}"/>
              </a:ext>
            </a:extLst>
          </p:cNvPr>
          <p:cNvSpPr/>
          <p:nvPr/>
        </p:nvSpPr>
        <p:spPr>
          <a:xfrm>
            <a:off x="1222310" y="877532"/>
            <a:ext cx="10767527" cy="54625"/>
          </a:xfrm>
          <a:prstGeom prst="rect">
            <a:avLst/>
          </a:prstGeom>
          <a:solidFill>
            <a:srgbClr val="006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4AEB81E-99BA-D7D2-5675-D275F7D2C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6220" y="0"/>
            <a:ext cx="10414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1A79068-3A60-2DF6-0A7C-E2F4F24C6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187546" y="4991878"/>
            <a:ext cx="2004453" cy="18661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67EB94C-F528-8EAA-4EE9-520D591293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27307" y="142504"/>
            <a:ext cx="10767527" cy="588850"/>
          </a:xfrm>
          <a:prstGeom prst="rect">
            <a:avLst/>
          </a:prstGeom>
        </p:spPr>
      </p:pic>
      <p:sp>
        <p:nvSpPr>
          <p:cNvPr id="5124" name="AutoShape 4" descr="Векторный набор символов в плоском стиле.: стоковая векторная графика (без  лицензионных платежей), 297722171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Векторный набор символов в плоском стиле.: стоковая векторная графика (без  лицензионных платежей), 297722171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4" name="AutoShape 14" descr="дети играют PNG , дети играют PNG клипарт, клипарт дети, Arcoiris PNG  картинки и пнг рисунок для бесплатной загруз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3196438" y="1555655"/>
            <a:ext cx="629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Что я купила тебе</a:t>
            </a:r>
            <a:endParaRPr lang="ru-RU" sz="2400" dirty="0">
              <a:solidFill>
                <a:srgbClr val="00609C"/>
              </a:solidFill>
              <a:latin typeface="Arial Black" pitchFamily="34" charset="0"/>
              <a:cs typeface="Adobe Devanagari" pitchFamily="18" charset="0"/>
            </a:endParaRPr>
          </a:p>
        </p:txBody>
      </p:sp>
      <p:sp>
        <p:nvSpPr>
          <p:cNvPr id="35842" name="AutoShape 2" descr="Симпатичный ровный фон прогноза погоды с симпатичной блондинкой векторное  изображение ©NadineVeresk 11260233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8"/>
          <a:srcRect l="28111" t="14063" r="28111" b="9635"/>
          <a:stretch>
            <a:fillRect/>
          </a:stretch>
        </p:blipFill>
        <p:spPr bwMode="auto">
          <a:xfrm>
            <a:off x="3252869" y="933450"/>
            <a:ext cx="6065312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4189864" y="1339337"/>
            <a:ext cx="417621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Запоминай, что я купил тебе для лагеря</a:t>
            </a:r>
            <a:endParaRPr lang="ru-RU" sz="2400" dirty="0">
              <a:solidFill>
                <a:srgbClr val="00609C"/>
              </a:solidFill>
              <a:latin typeface="Arial Black" pitchFamily="34" charset="0"/>
              <a:cs typeface="Adobe Devanagari" pitchFamily="18" charset="0"/>
            </a:endParaRPr>
          </a:p>
        </p:txBody>
      </p:sp>
      <p:pic>
        <p:nvPicPr>
          <p:cNvPr id="35845" name="Picture 5" descr="Одежда | Премиум векторы"/>
          <p:cNvPicPr>
            <a:picLocks noChangeAspect="1" noChangeArrowheads="1"/>
          </p:cNvPicPr>
          <p:nvPr/>
        </p:nvPicPr>
        <p:blipFill>
          <a:blip r:embed="rId9"/>
          <a:srcRect l="69033" t="32047" r="8765" b="43852"/>
          <a:stretch>
            <a:fillRect/>
          </a:stretch>
        </p:blipFill>
        <p:spPr bwMode="auto">
          <a:xfrm>
            <a:off x="7806518" y="4203510"/>
            <a:ext cx="1255595" cy="12419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847" name="Picture 7" descr="Одежда | Премиум векторы"/>
          <p:cNvPicPr>
            <a:picLocks noChangeAspect="1" noChangeArrowheads="1"/>
          </p:cNvPicPr>
          <p:nvPr/>
        </p:nvPicPr>
        <p:blipFill>
          <a:blip r:embed="rId9"/>
          <a:srcRect l="50035" t="66180" r="26847" b="7865"/>
          <a:stretch>
            <a:fillRect/>
          </a:stretch>
        </p:blipFill>
        <p:spPr bwMode="auto">
          <a:xfrm>
            <a:off x="3521123" y="5630445"/>
            <a:ext cx="1173708" cy="11388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849" name="Picture 9" descr="Одежда | Премиум векторы"/>
          <p:cNvPicPr>
            <a:picLocks noChangeAspect="1" noChangeArrowheads="1"/>
          </p:cNvPicPr>
          <p:nvPr/>
        </p:nvPicPr>
        <p:blipFill>
          <a:blip r:embed="rId9"/>
          <a:srcRect l="47059" t="8178" r="27534" b="63748"/>
          <a:stretch>
            <a:fillRect/>
          </a:stretch>
        </p:blipFill>
        <p:spPr bwMode="auto">
          <a:xfrm>
            <a:off x="3521123" y="4180642"/>
            <a:ext cx="1282889" cy="12511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851" name="Picture 11" descr="Одежда | Премиум векторы"/>
          <p:cNvPicPr>
            <a:picLocks noChangeAspect="1" noChangeArrowheads="1"/>
          </p:cNvPicPr>
          <p:nvPr/>
        </p:nvPicPr>
        <p:blipFill>
          <a:blip r:embed="rId9"/>
          <a:srcRect l="69262" t="7383" r="10596" b="69840"/>
          <a:stretch>
            <a:fillRect/>
          </a:stretch>
        </p:blipFill>
        <p:spPr bwMode="auto">
          <a:xfrm>
            <a:off x="7806519" y="2852382"/>
            <a:ext cx="1201003" cy="11737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853" name="Picture 13" descr="Одежда | Премиум векторы"/>
          <p:cNvPicPr>
            <a:picLocks noChangeAspect="1" noChangeArrowheads="1"/>
          </p:cNvPicPr>
          <p:nvPr/>
        </p:nvPicPr>
        <p:blipFill>
          <a:blip r:embed="rId9"/>
          <a:srcRect l="28519" t="48699" r="50881" b="29053"/>
          <a:stretch>
            <a:fillRect/>
          </a:stretch>
        </p:blipFill>
        <p:spPr bwMode="auto">
          <a:xfrm>
            <a:off x="7820166" y="5656996"/>
            <a:ext cx="1228299" cy="11464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855" name="Picture 15" descr="Одежда | Премиум векторы"/>
          <p:cNvPicPr>
            <a:picLocks noChangeAspect="1" noChangeArrowheads="1"/>
          </p:cNvPicPr>
          <p:nvPr/>
        </p:nvPicPr>
        <p:blipFill>
          <a:blip r:embed="rId9"/>
          <a:srcRect l="25545" t="69655" r="51796" b="5713"/>
          <a:stretch>
            <a:fillRect/>
          </a:stretch>
        </p:blipFill>
        <p:spPr bwMode="auto">
          <a:xfrm>
            <a:off x="3548418" y="2838733"/>
            <a:ext cx="1209955" cy="11600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660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3CA02FF-F412-A836-5BFA-80C470B67188}"/>
              </a:ext>
            </a:extLst>
          </p:cNvPr>
          <p:cNvSpPr/>
          <p:nvPr/>
        </p:nvSpPr>
        <p:spPr>
          <a:xfrm>
            <a:off x="1222310" y="877532"/>
            <a:ext cx="10767527" cy="54625"/>
          </a:xfrm>
          <a:prstGeom prst="rect">
            <a:avLst/>
          </a:prstGeom>
          <a:solidFill>
            <a:srgbClr val="006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4AEB81E-99BA-D7D2-5675-D275F7D2C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6220" y="0"/>
            <a:ext cx="10414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1A79068-3A60-2DF6-0A7C-E2F4F24C6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187546" y="4991878"/>
            <a:ext cx="2004453" cy="18661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67EB94C-F528-8EAA-4EE9-520D591293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22310" y="162239"/>
            <a:ext cx="10767527" cy="588850"/>
          </a:xfrm>
          <a:prstGeom prst="rect">
            <a:avLst/>
          </a:prstGeom>
        </p:spPr>
      </p:pic>
      <p:pic>
        <p:nvPicPr>
          <p:cNvPr id="31748" name="Picture 4" descr="https://encrypted-tbn0.gstatic.com/images?q=tbn:ANd9GcS8mAFy2_dYlN5tZk_9BLSBDIa_CSZ7DCmsrolLsgU5s0XG0cG3ciBlcYRTR4L1DYUbjrk&amp;usqp=CAU"/>
          <p:cNvPicPr>
            <a:picLocks noChangeAspect="1" noChangeArrowheads="1"/>
          </p:cNvPicPr>
          <p:nvPr/>
        </p:nvPicPr>
        <p:blipFill>
          <a:blip r:embed="rId8"/>
          <a:srcRect l="-1104" t="13521" b="6893"/>
          <a:stretch>
            <a:fillRect/>
          </a:stretch>
        </p:blipFill>
        <p:spPr bwMode="auto">
          <a:xfrm>
            <a:off x="2695699" y="1516888"/>
            <a:ext cx="6875813" cy="475564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429497" y="4714503"/>
            <a:ext cx="3445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Какая из этих футболок ваша?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9393" y="5686301"/>
            <a:ext cx="973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Чёрная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61165" y="5244934"/>
            <a:ext cx="973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Чёрная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95507" y="5290456"/>
            <a:ext cx="973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Чёрная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05403" y="5692238"/>
            <a:ext cx="973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Чёрная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60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3CA02FF-F412-A836-5BFA-80C470B67188}"/>
              </a:ext>
            </a:extLst>
          </p:cNvPr>
          <p:cNvSpPr/>
          <p:nvPr/>
        </p:nvSpPr>
        <p:spPr>
          <a:xfrm>
            <a:off x="1222310" y="877532"/>
            <a:ext cx="10767527" cy="54625"/>
          </a:xfrm>
          <a:prstGeom prst="rect">
            <a:avLst/>
          </a:prstGeom>
          <a:solidFill>
            <a:srgbClr val="006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4AEB81E-99BA-D7D2-5675-D275F7D2C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6220" y="0"/>
            <a:ext cx="10414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1A79068-3A60-2DF6-0A7C-E2F4F24C6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187546" y="4991878"/>
            <a:ext cx="2004453" cy="18661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67EB94C-F528-8EAA-4EE9-520D591293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22310" y="162239"/>
            <a:ext cx="10767527" cy="5888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1D6239-3553-135C-EDAE-2B1C2A346596}"/>
              </a:ext>
            </a:extLst>
          </p:cNvPr>
          <p:cNvSpPr txBox="1"/>
          <p:nvPr/>
        </p:nvSpPr>
        <p:spPr>
          <a:xfrm>
            <a:off x="4098760" y="6112652"/>
            <a:ext cx="41210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ДАВАЙТЕ ПОМОЖЕМ ДАШЕ НАЙТИ СВОЮ ФУТБОЛКУ</a:t>
            </a:r>
            <a:endParaRPr lang="ru-RU" sz="1900" dirty="0">
              <a:solidFill>
                <a:srgbClr val="00609C"/>
              </a:solidFill>
              <a:latin typeface="Arial Black" pitchFamily="34" charset="0"/>
              <a:cs typeface="Adobe Devanagari" pitchFamily="18" charset="0"/>
            </a:endParaRPr>
          </a:p>
        </p:txBody>
      </p:sp>
      <p:pic>
        <p:nvPicPr>
          <p:cNvPr id="18434" name="Picture 2" descr="Конспект викторины для детей средней группы &quot;Путешествие Даши  путешественницы по планете Земля&quot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53367" y="1007612"/>
            <a:ext cx="6613713" cy="5063965"/>
          </a:xfrm>
          <a:prstGeom prst="rect">
            <a:avLst/>
          </a:prstGeom>
          <a:noFill/>
        </p:spPr>
      </p:pic>
      <p:pic>
        <p:nvPicPr>
          <p:cNvPr id="18436" name="Picture 4" descr="Розовая футболка для маленькой принцессы, вектора одежды девушки  Иллюстрация вектора - иллюстрации насчитывающей изолировано, людск:  199440060"/>
          <p:cNvPicPr>
            <a:picLocks noChangeAspect="1" noChangeArrowheads="1"/>
          </p:cNvPicPr>
          <p:nvPr/>
        </p:nvPicPr>
        <p:blipFill>
          <a:blip r:embed="rId9" cstate="print"/>
          <a:srcRect l="3496" t="-3187" r="4728"/>
          <a:stretch>
            <a:fillRect/>
          </a:stretch>
        </p:blipFill>
        <p:spPr bwMode="auto">
          <a:xfrm>
            <a:off x="3589359" y="4201128"/>
            <a:ext cx="1596789" cy="1436266"/>
          </a:xfrm>
          <a:prstGeom prst="rect">
            <a:avLst/>
          </a:prstGeom>
          <a:noFill/>
        </p:spPr>
      </p:pic>
      <p:sp>
        <p:nvSpPr>
          <p:cNvPr id="18440" name="AutoShape 8" descr="Больше 100 бесплатных векторных изображений на тему «Футболка» и «»Рубаш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2" name="Picture 10" descr="Графический дизайн футболки вектор. футболка вектор спортивная фотообои •  фотообои белый, носить, гардероб | myloview.ru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78203" y="4199011"/>
            <a:ext cx="1591339" cy="1437513"/>
          </a:xfrm>
          <a:prstGeom prst="rect">
            <a:avLst/>
          </a:prstGeom>
          <a:noFill/>
        </p:spPr>
      </p:pic>
      <p:pic>
        <p:nvPicPr>
          <p:cNvPr id="18444" name="Picture 12" descr="Бесплатная векторная графика Футболка вектор"/>
          <p:cNvPicPr>
            <a:picLocks noChangeAspect="1" noChangeArrowheads="1"/>
          </p:cNvPicPr>
          <p:nvPr/>
        </p:nvPicPr>
        <p:blipFill>
          <a:blip r:embed="rId11"/>
          <a:srcRect l="12174" r="11336"/>
          <a:stretch>
            <a:fillRect/>
          </a:stretch>
        </p:blipFill>
        <p:spPr bwMode="auto">
          <a:xfrm>
            <a:off x="7328846" y="4189864"/>
            <a:ext cx="1637732" cy="1444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660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D3CA02FF-F412-A836-5BFA-80C470B67188}"/>
              </a:ext>
            </a:extLst>
          </p:cNvPr>
          <p:cNvSpPr/>
          <p:nvPr/>
        </p:nvSpPr>
        <p:spPr>
          <a:xfrm>
            <a:off x="1222310" y="877532"/>
            <a:ext cx="10767527" cy="54625"/>
          </a:xfrm>
          <a:prstGeom prst="rect">
            <a:avLst/>
          </a:prstGeom>
          <a:solidFill>
            <a:srgbClr val="006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4AEB81E-99BA-D7D2-5675-D275F7D2C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220" y="0"/>
            <a:ext cx="10414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1A79068-3A60-2DF6-0A7C-E2F4F24C6B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87546" y="4991878"/>
            <a:ext cx="2004453" cy="18661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67EB94C-F528-8EAA-4EE9-520D591293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22310" y="162239"/>
            <a:ext cx="10767527" cy="588850"/>
          </a:xfrm>
          <a:prstGeom prst="rect">
            <a:avLst/>
          </a:prstGeom>
        </p:spPr>
      </p:pic>
      <p:sp>
        <p:nvSpPr>
          <p:cNvPr id="26626" name="AutoShape 2" descr="Юридическое сопровождение сделки в Казани, Москве, Санкт-Петербург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2" name="Picture 8" descr="Пазл пустой простой вектор квадрат из четырех отдельных частей | Премиум  векторы"/>
          <p:cNvPicPr>
            <a:picLocks noChangeAspect="1" noChangeArrowheads="1"/>
          </p:cNvPicPr>
          <p:nvPr/>
        </p:nvPicPr>
        <p:blipFill>
          <a:blip r:embed="rId8"/>
          <a:srcRect l="17750" t="18046" r="18264" b="18762"/>
          <a:stretch>
            <a:fillRect/>
          </a:stretch>
        </p:blipFill>
        <p:spPr bwMode="auto">
          <a:xfrm>
            <a:off x="1135118" y="993228"/>
            <a:ext cx="5770179" cy="5698646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31D6239-3553-135C-EDAE-2B1C2A346596}"/>
              </a:ext>
            </a:extLst>
          </p:cNvPr>
          <p:cNvSpPr txBox="1"/>
          <p:nvPr/>
        </p:nvSpPr>
        <p:spPr>
          <a:xfrm>
            <a:off x="931042" y="2031792"/>
            <a:ext cx="3136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  <a:cs typeface="Adobe Devanagari" pitchFamily="18" charset="0"/>
              </a:rPr>
              <a:t>ДОКУМЕНТЫ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31D6239-3553-135C-EDAE-2B1C2A346596}"/>
              </a:ext>
            </a:extLst>
          </p:cNvPr>
          <p:cNvSpPr txBox="1"/>
          <p:nvPr/>
        </p:nvSpPr>
        <p:spPr>
          <a:xfrm>
            <a:off x="3879194" y="5029201"/>
            <a:ext cx="3562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  <a:cs typeface="Adobe Devanagari" pitchFamily="18" charset="0"/>
              </a:rPr>
              <a:t>СПИСОК </a:t>
            </a:r>
          </a:p>
          <a:p>
            <a:pPr algn="ctr"/>
            <a:r>
              <a:rPr lang="ru-RU" dirty="0" smtClean="0">
                <a:latin typeface="Arial Black" pitchFamily="34" charset="0"/>
                <a:cs typeface="Adobe Devanagari" pitchFamily="18" charset="0"/>
              </a:rPr>
              <a:t>ЗАПРЕЩЁННЫХ ПРОДУКТОВ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31D6239-3553-135C-EDAE-2B1C2A346596}"/>
              </a:ext>
            </a:extLst>
          </p:cNvPr>
          <p:cNvSpPr txBox="1"/>
          <p:nvPr/>
        </p:nvSpPr>
        <p:spPr>
          <a:xfrm>
            <a:off x="489608" y="4966135"/>
            <a:ext cx="3231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  <a:cs typeface="Adobe Devanagari" pitchFamily="18" charset="0"/>
              </a:rPr>
              <a:t>СПИСОК </a:t>
            </a:r>
          </a:p>
          <a:p>
            <a:pPr algn="ctr"/>
            <a:r>
              <a:rPr lang="ru-RU" dirty="0" smtClean="0">
                <a:latin typeface="Arial Black" pitchFamily="34" charset="0"/>
                <a:cs typeface="Adobe Devanagari" pitchFamily="18" charset="0"/>
              </a:rPr>
              <a:t>«ЧТО ВЗЯТЬ </a:t>
            </a:r>
          </a:p>
          <a:p>
            <a:pPr algn="ctr"/>
            <a:r>
              <a:rPr lang="ru-RU" dirty="0" smtClean="0">
                <a:latin typeface="Arial Black" pitchFamily="34" charset="0"/>
                <a:cs typeface="Adobe Devanagari" pitchFamily="18" charset="0"/>
              </a:rPr>
              <a:t>В ЛАГЕРЬ»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31D6239-3553-135C-EDAE-2B1C2A346596}"/>
              </a:ext>
            </a:extLst>
          </p:cNvPr>
          <p:cNvSpPr txBox="1"/>
          <p:nvPr/>
        </p:nvSpPr>
        <p:spPr>
          <a:xfrm>
            <a:off x="5187733" y="1952964"/>
            <a:ext cx="1544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  <a:cs typeface="Adobe Devanagari" pitchFamily="18" charset="0"/>
              </a:rPr>
              <a:t>ЗАКОНЫ </a:t>
            </a:r>
          </a:p>
          <a:p>
            <a:pPr algn="ctr"/>
            <a:r>
              <a:rPr lang="ru-RU" dirty="0" smtClean="0">
                <a:latin typeface="Arial Black" pitchFamily="34" charset="0"/>
                <a:cs typeface="Adobe Devanagari" pitchFamily="18" charset="0"/>
              </a:rPr>
              <a:t>ЛАГЕРЯ</a:t>
            </a:r>
          </a:p>
        </p:txBody>
      </p:sp>
      <p:pic>
        <p:nvPicPr>
          <p:cNvPr id="26634" name="Picture 10" descr="Комплект частей головоломки Установленные шаблоны вектора мозаики 4 плоские  пустые Иллюстрация вектора - иллюстрации насчитывающей плоско, зигзаг:  124711172"/>
          <p:cNvPicPr>
            <a:picLocks noChangeAspect="1" noChangeArrowheads="1"/>
          </p:cNvPicPr>
          <p:nvPr/>
        </p:nvPicPr>
        <p:blipFill>
          <a:blip r:embed="rId9">
            <a:lum bright="30000"/>
          </a:blip>
          <a:srcRect l="6234" t="18149" r="60662" b="18495"/>
          <a:stretch>
            <a:fillRect/>
          </a:stretch>
        </p:blipFill>
        <p:spPr bwMode="auto">
          <a:xfrm>
            <a:off x="8450317" y="2443655"/>
            <a:ext cx="2522483" cy="252248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31D6239-3553-135C-EDAE-2B1C2A346596}"/>
              </a:ext>
            </a:extLst>
          </p:cNvPr>
          <p:cNvSpPr txBox="1"/>
          <p:nvPr/>
        </p:nvSpPr>
        <p:spPr>
          <a:xfrm>
            <a:off x="8398643" y="2925171"/>
            <a:ext cx="2621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609C"/>
                </a:solidFill>
                <a:latin typeface="Arial Black" pitchFamily="34" charset="0"/>
                <a:cs typeface="Adobe Devanagari" pitchFamily="18" charset="0"/>
              </a:rPr>
              <a:t>ПАМЯТКА ДЛЯ РОДИЕЛЕЙ</a:t>
            </a:r>
          </a:p>
        </p:txBody>
      </p:sp>
    </p:spTree>
    <p:extLst>
      <p:ext uri="{BB962C8B-B14F-4D97-AF65-F5344CB8AC3E}">
        <p14:creationId xmlns="" xmlns:p14="http://schemas.microsoft.com/office/powerpoint/2010/main" val="17660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2463</TotalTime>
  <Words>330</Words>
  <Application>Microsoft Office PowerPoint</Application>
  <PresentationFormat>Произвольный</PresentationFormat>
  <Paragraphs>123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Дулесова</dc:creator>
  <cp:lastModifiedBy>User</cp:lastModifiedBy>
  <cp:revision>9</cp:revision>
  <dcterms:created xsi:type="dcterms:W3CDTF">2022-05-25T05:14:16Z</dcterms:created>
  <dcterms:modified xsi:type="dcterms:W3CDTF">2022-05-28T17:02:19Z</dcterms:modified>
</cp:coreProperties>
</file>